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79512" y="44624"/>
            <a:ext cx="896292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HW100BD14397PGUS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X SERIES 11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Automatický dávkovač pracího prostředku a aviváže, 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Refresh, Ultra Fresh, CZ a SK displej, A-20%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-29953" y="909067"/>
            <a:ext cx="414331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20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</a:t>
            </a:r>
            <a:r>
              <a:rPr lang="cs-CZ" altLang="cs-CZ" sz="800" dirty="0" err="1">
                <a:latin typeface="Arial" charset="0"/>
              </a:rPr>
              <a:t>ot</a:t>
            </a:r>
            <a:r>
              <a:rPr lang="cs-CZ" altLang="cs-CZ" sz="800" dirty="0">
                <a:latin typeface="Arial" charset="0"/>
              </a:rPr>
              <a:t>./min)		</a:t>
            </a:r>
            <a:r>
              <a:rPr lang="cs-CZ" altLang="cs-CZ" sz="800" dirty="0" smtClean="0">
                <a:latin typeface="Arial" charset="0"/>
              </a:rPr>
              <a:t>1400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3:58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Dosing – auto dávkovač pracího prostředku a aviváže na 20 cyklů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DualSpray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systém údržby těsnění a vnitřního skla dveří pomocí 2 trysek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prádlo</a:t>
            </a:r>
          </a:p>
          <a:p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>
                <a:latin typeface="Arial" charset="0"/>
                <a:cs typeface="Arial" panose="020B0604020202020204" pitchFamily="34" charset="0"/>
              </a:rPr>
              <a:t>- po skončení programu se spustí funkce čerstvého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vzduchu pro zamezení zápachu a tvorby plísní a bakterií</a:t>
            </a: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Eco 40-60, Smart AI, Košile, Bavlna, Syntetika, Jemné, Dětské, Antialergenní, Rychlý 15‘, Vlna, Odstřeďování,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 20°C,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Mix, Přikrývky, Samočistění, Ultra Fresh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Ultra Fresh, Refresh, Automatické dávkování detergentu a aviváže,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Wifi, Teplota, Otáčky, Počet máchání, Odložený start, Odstraňování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skvrn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Zablokování tlačítek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- plovák na dně detekuje únik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 v CZ i SK jazyce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Motion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66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 36 cm; Materiál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 Nerez/ vany Silitech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31020501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6921081507179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s černými dvířky a 		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8Rozměry balení v x š x h (mm)	880 x 653 x 646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82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753190" y="5406315"/>
            <a:ext cx="97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druhů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skvrn s přesným zacílením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4818737" y="454221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861347" y="3573016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79374" y="1816760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automatický dávkovač pracího prostředku a aviváže na 20 cyklů</a:t>
            </a: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4620521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4886277" y="2877487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1936498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2" y="5361567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3756720"/>
            <a:ext cx="720000" cy="720000"/>
          </a:xfrm>
          <a:prstGeom prst="rect">
            <a:avLst/>
          </a:prstGeom>
        </p:spPr>
      </p:pic>
      <p:sp>
        <p:nvSpPr>
          <p:cNvPr id="36" name="Pětiúhelník 35"/>
          <p:cNvSpPr/>
          <p:nvPr/>
        </p:nvSpPr>
        <p:spPr>
          <a:xfrm>
            <a:off x="5812481" y="1396226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678746" y="1026083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73" y="292502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6951" r="19551" b="8001"/>
          <a:stretch/>
        </p:blipFill>
        <p:spPr>
          <a:xfrm>
            <a:off x="5766243" y="2142538"/>
            <a:ext cx="2031041" cy="278837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15533" y="1256034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398" y="2479610"/>
            <a:ext cx="1197694" cy="23953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2006/documentManagement/types"/>
    <ds:schemaRef ds:uri="b4af0723-3826-4aee-ba08-906e8dce304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2431</TotalTime>
  <Words>129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315</cp:revision>
  <cp:lastPrinted>2016-05-31T13:00:02Z</cp:lastPrinted>
  <dcterms:created xsi:type="dcterms:W3CDTF">2015-07-16T11:02:07Z</dcterms:created>
  <dcterms:modified xsi:type="dcterms:W3CDTF">2025-04-23T07:43:37Z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