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jpeg" ContentType="image/jpeg"/>
  <Default Extension="xml" ContentType="application/vnd.openxmlformats-officedocument.presentationml.presProps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160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5248"/>
          <a:stretch/>
        </p:blipFill>
        <p:spPr>
          <a:xfrm>
            <a:off x="4298535" y="1011"/>
            <a:ext cx="7889867" cy="685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8359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22203"/>
          <a:stretch/>
        </p:blipFill>
        <p:spPr>
          <a:xfrm>
            <a:off x="2709017" y="1011"/>
            <a:ext cx="9479385" cy="685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1188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67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43085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69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emingto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DF0D-979C-49CB-8159-EAC65D29D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9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1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9D8D66EA-4731-4BD1-BD13-B7AAC71FE7BC}"/>
              </a:ext>
            </a:extLst>
          </p:cNvPr>
          <p:cNvSpPr txBox="1"/>
          <p:nvPr/>
        </p:nvSpPr>
        <p:spPr>
          <a:xfrm>
            <a:off x="7813593" y="5564604"/>
            <a:ext cx="342025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Logistické údaje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DA564BDD-FFD4-434B-9648-6C926A94070B}"/>
              </a:ext>
            </a:extLst>
          </p:cNvPr>
          <p:cNvSpPr txBox="1"/>
          <p:nvPr/>
        </p:nvSpPr>
        <p:spPr>
          <a:xfrm>
            <a:off x="7422599" y="5820453"/>
            <a:ext cx="4377997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Rozměry balení š x d x v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(mm): 1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64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x 345 x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81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id="{CCC601E5-0CAA-4AF9-8B2B-3A724B0B880E}"/>
              </a:ext>
            </a:extLst>
          </p:cNvPr>
          <p:cNvSpPr txBox="1"/>
          <p:nvPr/>
        </p:nvSpPr>
        <p:spPr>
          <a:xfrm>
            <a:off x="7581126" y="6369776"/>
            <a:ext cx="1619979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VKB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: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45758560100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5" name="Text Box 19">
            <a:extLst>
              <a:ext uri="{FF2B5EF4-FFF2-40B4-BE49-F238E27FC236}">
                <a16:creationId xmlns:a16="http://schemas.microsoft.com/office/drawing/2014/main" id="{5BE5EBE6-0495-40C6-A655-88C38454D53D}"/>
              </a:ext>
            </a:extLst>
          </p:cNvPr>
          <p:cNvSpPr txBox="1"/>
          <p:nvPr/>
        </p:nvSpPr>
        <p:spPr>
          <a:xfrm>
            <a:off x="7422599" y="6097995"/>
            <a:ext cx="2628024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Váha produktu včetně balení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(g):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812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6" name="Text Box 26">
            <a:extLst>
              <a:ext uri="{FF2B5EF4-FFF2-40B4-BE49-F238E27FC236}">
                <a16:creationId xmlns:a16="http://schemas.microsoft.com/office/drawing/2014/main" id="{96CE34A4-67F6-4C16-9DF5-9A38BD55B5AA}"/>
              </a:ext>
            </a:extLst>
          </p:cNvPr>
          <p:cNvSpPr txBox="1"/>
          <p:nvPr/>
        </p:nvSpPr>
        <p:spPr>
          <a:xfrm>
            <a:off x="9872560" y="6075422"/>
            <a:ext cx="1911271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Množství v kartonu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: 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6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id="{D4661CE5-DE83-4C8E-95CF-C43EB08587BC}"/>
              </a:ext>
            </a:extLst>
          </p:cNvPr>
          <p:cNvSpPr txBox="1"/>
          <p:nvPr/>
        </p:nvSpPr>
        <p:spPr>
          <a:xfrm>
            <a:off x="9491851" y="6366388"/>
            <a:ext cx="242860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EAN: 5038061142327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C7974-5F82-4D9C-ABDB-B99EC9CDE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92" y="293924"/>
            <a:ext cx="1120946" cy="4650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B810F66-75BD-441F-AD7D-08F56A1CA8CD}"/>
              </a:ext>
            </a:extLst>
          </p:cNvPr>
          <p:cNvSpPr txBox="1"/>
          <p:nvPr/>
        </p:nvSpPr>
        <p:spPr>
          <a:xfrm>
            <a:off x="9064607" y="230002"/>
            <a:ext cx="28558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Blow Dry &amp; Style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Horkovzdušný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styler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Caring 800W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Na krátké a středně dlouhé vlasy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AS7300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5FCD0C-8B00-BE04-38C2-A0FC34267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857" y="3513659"/>
            <a:ext cx="1624805" cy="162480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C234BE0-3431-8FA4-E515-E1289BC2F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26" y="2474620"/>
            <a:ext cx="1200329" cy="12003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F09439F-9A0B-6FD0-7100-8C5E4EA997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110" y="4484699"/>
            <a:ext cx="2240642" cy="22406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BB493BA-6020-C547-C360-D1BEE4D49C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45098" y="2981377"/>
            <a:ext cx="5613659" cy="14568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1053FD-0784-0068-CB46-32DA1EFFEF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39" y="3873811"/>
            <a:ext cx="1090892" cy="23374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A5632B0-FDD3-5717-2246-C64F24D4D6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546" y="4399801"/>
            <a:ext cx="1190462" cy="1964150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926E599-A781-5B3C-B7DD-D422F275B5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t="17239" r="3864" b="6033"/>
          <a:stretch/>
        </p:blipFill>
        <p:spPr>
          <a:xfrm>
            <a:off x="2290177" y="2052850"/>
            <a:ext cx="2980557" cy="182096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BA4524C-3A23-CAF7-B90A-37FECDED56EE}"/>
              </a:ext>
            </a:extLst>
          </p:cNvPr>
          <p:cNvSpPr/>
          <p:nvPr/>
        </p:nvSpPr>
        <p:spPr>
          <a:xfrm>
            <a:off x="8782403" y="1499212"/>
            <a:ext cx="3420251" cy="367491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nástavce dodají účesům tvar a plnost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25mm kartáč se smíšenými štětinami a keramickým povrchem  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38mm kartáč se smíšenými štětinami a keramickým povrchem 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Koncentrátor na vysoušení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Určený  na styling krátkých a středně dlouhých vlasů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800 W - vysoušení a styling v jednom, bez příliš vysoké teploty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nastavení teploty/rychlosti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Funkce rychlého zchlazení vzduchu Cool Shot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Odnímatelná mřížka pro snadné čištění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Otočný kabel 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Poutko pro zavěšení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Záruka 2 + 1 rok</a:t>
            </a:r>
          </a:p>
        </p:txBody>
      </p:sp>
    </p:spTree>
    <p:extLst>
      <p:ext uri="{BB962C8B-B14F-4D97-AF65-F5344CB8AC3E}">
        <p14:creationId xmlns:p14="http://schemas.microsoft.com/office/powerpoint/2010/main" val="1484240413"/>
      </p:ext>
    </p:extLst>
  </p:cSld>
  <p:clrMapOvr>
    <a:masterClrMapping/>
  </p:clrMapOvr>
</p:sld>
</file>

<file path=ppt/theme/theme1.xml><?xml version="1.0" encoding="utf-8"?>
<a:theme xmlns:a="http://schemas.openxmlformats.org/drawingml/2006/main" name="3_Haircare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3C5F0D60-BC2B-4981-AD29-03C4B43CC6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Širokoúhlá obrazovka</PresentationFormat>
  <Paragraphs>21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Bodoni MT</vt:lpstr>
      <vt:lpstr>Calibri</vt:lpstr>
      <vt:lpstr>Helvetica</vt:lpstr>
      <vt:lpstr>Wingdings</vt:lpstr>
      <vt:lpstr>3_Haircare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2022-08-08T13:13:43Z</dcterms:created>
  <dcterms:modified xsi:type="dcterms:W3CDTF">2022-08-08T13:14:00Z</dcterms:modified>
</cp:coreProperties>
</file>