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2" r:id="rId4"/>
    <p:sldId id="264" r:id="rId5"/>
    <p:sldId id="263" r:id="rId6"/>
  </p:sldIdLst>
  <p:sldSz cx="6858000" cy="9144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3186" y="-9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B1802-A852-4405-A84A-1B81518FF590}" type="datetimeFigureOut">
              <a:rPr lang="de-DE" smtClean="0"/>
              <a:pPr/>
              <a:t>16.02.2018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363AB-B9BE-4D7D-85FB-A68A17634D2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3253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B1802-A852-4405-A84A-1B81518FF590}" type="datetimeFigureOut">
              <a:rPr lang="de-DE" smtClean="0"/>
              <a:pPr/>
              <a:t>16.02.2018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363AB-B9BE-4D7D-85FB-A68A17634D2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8005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B1802-A852-4405-A84A-1B81518FF590}" type="datetimeFigureOut">
              <a:rPr lang="de-DE" smtClean="0"/>
              <a:pPr/>
              <a:t>16.02.2018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363AB-B9BE-4D7D-85FB-A68A17634D2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9801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B1802-A852-4405-A84A-1B81518FF590}" type="datetimeFigureOut">
              <a:rPr lang="de-DE" smtClean="0"/>
              <a:pPr/>
              <a:t>16.02.2018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363AB-B9BE-4D7D-85FB-A68A17634D2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3469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B1802-A852-4405-A84A-1B81518FF590}" type="datetimeFigureOut">
              <a:rPr lang="de-DE" smtClean="0"/>
              <a:pPr/>
              <a:t>16.02.2018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363AB-B9BE-4D7D-85FB-A68A17634D2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6197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B1802-A852-4405-A84A-1B81518FF590}" type="datetimeFigureOut">
              <a:rPr lang="de-DE" smtClean="0"/>
              <a:pPr/>
              <a:t>16.02.2018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363AB-B9BE-4D7D-85FB-A68A17634D2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3071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B1802-A852-4405-A84A-1B81518FF590}" type="datetimeFigureOut">
              <a:rPr lang="de-DE" smtClean="0"/>
              <a:pPr/>
              <a:t>16.02.2018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363AB-B9BE-4D7D-85FB-A68A17634D2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4688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B1802-A852-4405-A84A-1B81518FF590}" type="datetimeFigureOut">
              <a:rPr lang="de-DE" smtClean="0"/>
              <a:pPr/>
              <a:t>16.02.2018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363AB-B9BE-4D7D-85FB-A68A17634D2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5895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B1802-A852-4405-A84A-1B81518FF590}" type="datetimeFigureOut">
              <a:rPr lang="de-DE" smtClean="0"/>
              <a:pPr/>
              <a:t>16.02.2018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363AB-B9BE-4D7D-85FB-A68A17634D2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9447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B1802-A852-4405-A84A-1B81518FF590}" type="datetimeFigureOut">
              <a:rPr lang="de-DE" smtClean="0"/>
              <a:pPr/>
              <a:t>16.02.2018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363AB-B9BE-4D7D-85FB-A68A17634D2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0119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B1802-A852-4405-A84A-1B81518FF590}" type="datetimeFigureOut">
              <a:rPr lang="de-DE" smtClean="0"/>
              <a:pPr/>
              <a:t>16.02.2018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363AB-B9BE-4D7D-85FB-A68A17634D2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5260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B1802-A852-4405-A84A-1B81518FF590}" type="datetimeFigureOut">
              <a:rPr lang="de-DE" smtClean="0"/>
              <a:pPr/>
              <a:t>16.02.2018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4363AB-B9BE-4D7D-85FB-A68A17634D2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371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44624" y="107504"/>
            <a:ext cx="67413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Obsahový návrh pro THOMAS CYCLOON HYBRID PET &amp; FRIENDS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116632" y="704608"/>
            <a:ext cx="67413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Světová novinka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firmy THOMAS, kterou budou milovat chovatelé domácích zvířat.</a:t>
            </a:r>
          </a:p>
          <a:p>
            <a:endParaRPr 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První bezsáčkový cyklónový vysavač, který odstraňuje zvířecí chlupy </a:t>
            </a:r>
            <a:b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100 % znatelně osvěžuje vzduch. 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260646" y="4474895"/>
            <a:ext cx="6365559" cy="1084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Výkonný přístroj </a:t>
            </a:r>
            <a:r>
              <a:rPr lang="cs-CZ" sz="1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THOMAS CYCLOON HYBRID PET &amp; FRIENDS </a:t>
            </a:r>
            <a:r>
              <a:rPr lang="cs-CZ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řeší dva nejdůležitější problémy v domácnostech se zvířaty díky jedinečné cyklónové hybridní technologii:</a:t>
            </a:r>
          </a:p>
          <a:p>
            <a:endParaRPr lang="de-DE" sz="10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sz="1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Účinné odstraňování zvířecích chlupů + důkladné odstraňování pachů zvířat</a:t>
            </a:r>
          </a:p>
          <a:p>
            <a:endParaRPr lang="de-DE" sz="1400" dirty="0">
              <a:solidFill>
                <a:schemeClr val="tx1">
                  <a:lumMod val="75000"/>
                  <a:lumOff val="25000"/>
                </a:schemeClr>
              </a:solidFill>
              <a:sym typeface="Wingdings" panose="05000000000000000000" pitchFamily="2" charset="2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332656" y="5724128"/>
            <a:ext cx="504056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cs-CZ" sz="1400" b="1" dirty="0"/>
              <a:t>  </a:t>
            </a:r>
            <a:r>
              <a:rPr lang="cs-CZ" sz="1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Zvířecí chlupy jsou při cyklónovém sání vysávány a zachycovány</a:t>
            </a:r>
          </a:p>
          <a:p>
            <a:r>
              <a:rPr lang="cs-CZ" sz="1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velkou silou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cs-CZ" sz="1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Zvířecí pachy i nejjemnější částice nečistot jsou při </a:t>
            </a:r>
          </a:p>
          <a:p>
            <a:r>
              <a:rPr lang="cs-CZ" sz="1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osvěžování vzduchu vázány v nádobě AQUA-Fr</a:t>
            </a:r>
            <a:r>
              <a:rPr lang="de-DE" sz="13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eshAir</a:t>
            </a:r>
            <a:r>
              <a:rPr lang="cs-CZ" sz="1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-Box </a:t>
            </a:r>
          </a:p>
          <a:p>
            <a:r>
              <a:rPr lang="cs-CZ" sz="1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Pro 100 % citelně osvěžený vzduch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cs-CZ" sz="1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Separace  jemného prachu a hrubých nečistot </a:t>
            </a:r>
            <a:br>
              <a:rPr lang="cs-CZ" sz="1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1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v dvoukomorovém cyklónu easyBox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1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Snadné a hygienické vyprazdňování </a:t>
            </a:r>
          </a:p>
          <a:p>
            <a:r>
              <a:rPr lang="cs-CZ" sz="1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prachových boxů THOMAS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cs-CZ" sz="1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Vhodné zejména pro domácí zvířata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cs-CZ" sz="1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</a:t>
            </a:r>
            <a:r>
              <a:rPr lang="de-DE" sz="1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</a:t>
            </a:r>
            <a:r>
              <a:rPr lang="cs-CZ" sz="1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ací výkon 1400 Watt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cs-CZ" sz="1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HEPA filtr 13, omyvatelný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cs-CZ" sz="1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Vysávání bez prachového sáčku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cs-CZ" sz="1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Se systémem mokrého vysávání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cs-CZ" sz="1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Made in </a:t>
            </a:r>
            <a:r>
              <a:rPr lang="cs-CZ" sz="13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Germany</a:t>
            </a:r>
            <a:endParaRPr lang="cs-CZ" sz="13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5" name="Picture 9" descr="I:\SPARTE2\VT\502\Fotos Cycloon Hybrid\Internetbilder_klein\CH_Webbilder\220x220\PET &amp; FRIENDS_FAMILY &amp; PETS\PET &amp; FRIENDS\30308_CH_Webbild_1_220x22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44" b="11329"/>
          <a:stretch/>
        </p:blipFill>
        <p:spPr bwMode="auto">
          <a:xfrm>
            <a:off x="332656" y="2085041"/>
            <a:ext cx="2952328" cy="2206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 descr="I:\SPARTE2\VT\502\Fotos Cycloon Hybrid\Internetbilder_klein\CH_Webbilder\220x220\PET &amp; FRIENDS_FAMILY &amp; PETS\PET &amp; FRIENDS\30308_CH_Webbild_5_220x2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163" y="1858942"/>
            <a:ext cx="2569042" cy="2569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I:\SPARTE2\VT\502\Fotos Cycloon Hybrid\Internetbilder_klein\CH_Webbilder\220x220\30308_CH_Webbild_36_220x2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242" y="5655357"/>
            <a:ext cx="746348" cy="746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7" descr="I:\SPARTE2\VT\502\Fotos Cycloon Hybrid\Internetbilder_klein\CH_Webbilder\220x220\30308_CH_Webbild_37_220x22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242" y="6486332"/>
            <a:ext cx="746348" cy="746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I:\SPARTE2\VT\502\Fotos Cycloon Hybrid\Internetbilder_klein\CH_Webbilder\220x220\30308_CH_Webbild_38_220x22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6676" y="7387091"/>
            <a:ext cx="710779" cy="710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8353" y="8264444"/>
            <a:ext cx="848999" cy="848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1743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44624" y="3495362"/>
            <a:ext cx="6696744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Snadné a hygienické vyprazdňování THOMAS </a:t>
            </a:r>
            <a:r>
              <a:rPr lang="cs-CZ" sz="1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easyBox</a:t>
            </a:r>
            <a:endParaRPr lang="cs-CZ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Komoru hrubých nečistot lze zcela snadno otevřít a jednoduše vyprázdnit do nádoby na odpadky.  </a:t>
            </a:r>
          </a:p>
          <a:p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Komory jemného prachu lze v případě potřeby pohodlně naplnit vodou a vypláchnout bez toho, </a:t>
            </a:r>
            <a:b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aby obsluha přišla do styku s alergenním jemným prachem. 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140968" y="5469278"/>
            <a:ext cx="30963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Velmi lehké otvírání díky inovativnímu vyjímání </a:t>
            </a:r>
            <a:b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otvírací mechanice u eas</a:t>
            </a:r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</a:t>
            </a:r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Box. 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3140968" y="6712495"/>
            <a:ext cx="30963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>
                <a:solidFill>
                  <a:schemeClr val="tx1">
                    <a:lumMod val="75000"/>
                    <a:lumOff val="25000"/>
                  </a:schemeClr>
                </a:solidFill>
              </a:rPr>
              <a:t>Super snadné vyprazdňování komory hrubých nečistot.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140968" y="8097777"/>
            <a:ext cx="3490516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>
                <a:solidFill>
                  <a:schemeClr val="tx1">
                    <a:lumMod val="75000"/>
                    <a:lumOff val="25000"/>
                  </a:schemeClr>
                </a:solidFill>
              </a:rPr>
              <a:t>V případě potřeby lze komory jemného prachu naplnit vodou a alergenní jemný prach jednoduše zlikvidovat společně se znečištěnou vodou. </a:t>
            </a:r>
          </a:p>
          <a:p>
            <a:endParaRPr lang="de-DE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sz="1100" b="1">
                <a:solidFill>
                  <a:schemeClr val="tx1">
                    <a:lumMod val="75000"/>
                    <a:lumOff val="25000"/>
                  </a:schemeClr>
                </a:solidFill>
              </a:rPr>
              <a:t>Bez vzniku prachu při vyprazdňování boxu.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44624" y="339785"/>
            <a:ext cx="6696744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Cyklónové vysávání: </a:t>
            </a:r>
          </a:p>
          <a:p>
            <a:r>
              <a:rPr lang="cs-CZ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Tajemství firmy THOMAS </a:t>
            </a:r>
          </a:p>
          <a:p>
            <a:r>
              <a:rPr lang="cs-CZ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Dvoukomorový cyklón </a:t>
            </a:r>
            <a:r>
              <a:rPr lang="cs-CZ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easyBox</a:t>
            </a:r>
            <a:endParaRPr lang="cs-CZ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de-DE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</a:t>
            </a:r>
            <a:r>
              <a:rPr lang="de-DE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</a:t>
            </a:r>
            <a:r>
              <a:rPr lang="cs-CZ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Box cyklónu vysavače má dvoukomorový </a:t>
            </a:r>
          </a:p>
          <a:p>
            <a:r>
              <a:rPr lang="cs-CZ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systém, při kterém jsou oddělovány alergenní</a:t>
            </a:r>
          </a:p>
          <a:p>
            <a:r>
              <a:rPr lang="cs-CZ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jemný prach ze zvířecích chlupů a hrubé nečistoty. Přitom vede </a:t>
            </a:r>
          </a:p>
          <a:p>
            <a:r>
              <a:rPr lang="cs-CZ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dvanáct silně rotujících vzduchových vírů nejjemnější </a:t>
            </a:r>
            <a:br>
              <a:rPr lang="cs-CZ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částice prachu do dvou komor jemného prachu. Tam jsou </a:t>
            </a:r>
            <a:br>
              <a:rPr lang="cs-CZ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bezpečně zachyceny. Separované hrubé nečistoty a zvířecí chlupy </a:t>
            </a:r>
            <a:br>
              <a:rPr lang="cs-CZ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končí v prostřední komoře.</a:t>
            </a:r>
          </a:p>
        </p:txBody>
      </p:sp>
      <p:pic>
        <p:nvPicPr>
          <p:cNvPr id="12" name="Picture 7" descr="I:\SPARTE2\VT\502\Fotos Cycloon Hybrid\Internetbilder_klein\CH_Webbilder\220x220\PET &amp; FRIENDS_FAMILY &amp; PETS\30308_CH_Webbild_10_220x2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7876" y="964332"/>
            <a:ext cx="2095500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I:\SPARTE2\VT\502\Fotos Cycloon Hybrid\Internetbilder_klein\CH_Webbilder\220x220\PET &amp; FRIENDS_FAMILY &amp; PETS\30308_CH_Webbild_8_220x2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73" y="4816430"/>
            <a:ext cx="1443104" cy="1443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I:\SPARTE2\VT\502\Fotos Cycloon Hybrid\Internetbilder_klein\CH_Webbilder\220x220\PET &amp; FRIENDS_FAMILY &amp; PETS\30308_CH_Webbild_12_220x2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201" y="6398120"/>
            <a:ext cx="1217371" cy="1217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9" descr="I:\SPARTE2\VT\502\Fotos Cycloon Hybrid\Internetbilder_klein\CH_Webbilder\220x220\PET &amp; FRIENDS_FAMILY &amp; PETS\30308_CH_Webbild_13_220x22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795" y="7839598"/>
            <a:ext cx="1299778" cy="1299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9057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44624" y="339785"/>
            <a:ext cx="6696744" cy="176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Vysávání s osvěžováním vzduchu:</a:t>
            </a:r>
          </a:p>
          <a:p>
            <a:r>
              <a:rPr lang="cs-CZ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100% citelné osvěžení vzduchu</a:t>
            </a:r>
          </a:p>
          <a:p>
            <a:endParaRPr lang="de-DE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Vždy, když je to nutné: Jednoduše vyměňte easyBox</a:t>
            </a:r>
          </a:p>
          <a:p>
            <a:r>
              <a:rPr lang="cs-CZ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za AQUA-Fr</a:t>
            </a:r>
            <a:r>
              <a:rPr lang="de-DE" sz="13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eshAir</a:t>
            </a:r>
            <a:r>
              <a:rPr lang="cs-CZ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-Box přístroje Pet &amp; Friends</a:t>
            </a:r>
          </a:p>
          <a:p>
            <a:r>
              <a:rPr lang="cs-CZ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vysávejte s osvěžováním vzduchu.</a:t>
            </a:r>
          </a:p>
          <a:p>
            <a:r>
              <a:rPr lang="cs-CZ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Přitom jsou nasávány zvířecí pachy a </a:t>
            </a:r>
            <a:r>
              <a:rPr lang="cs-CZ" sz="13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vysáváný</a:t>
            </a:r>
            <a:r>
              <a:rPr lang="cs-CZ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prach </a:t>
            </a:r>
          </a:p>
          <a:p>
            <a:r>
              <a:rPr lang="cs-CZ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jsou  vázány ve vodě. Vzduch je 100 % znatelně osvěžený.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2209955" y="3131840"/>
            <a:ext cx="4238197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Bezprašné vyprázdnění</a:t>
            </a:r>
          </a:p>
          <a:p>
            <a:endParaRPr lang="de-DE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Nasátý prach, zvířecí chlupy, alergeny, roztoče, nečistoty a další </a:t>
            </a:r>
            <a:b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částice prachu, které byly navázány ve vodě, se jednoduše likvidují </a:t>
            </a:r>
            <a:b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 znečištěnou vodou.</a:t>
            </a:r>
          </a:p>
          <a:p>
            <a:endParaRPr lang="de-DE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Bez vzniku prachu při vyprazdňování AQUA-Fr</a:t>
            </a:r>
            <a:r>
              <a:rPr lang="de-DE" sz="11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eshAir</a:t>
            </a:r>
            <a:r>
              <a:rPr lang="cs-CZ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-Box!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2166380" y="5148064"/>
            <a:ext cx="4281773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Čerstvý, čistý vzduch v místnosti díky </a:t>
            </a:r>
          </a:p>
          <a:p>
            <a:r>
              <a:rPr lang="cs-CZ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AQUA-Fre</a:t>
            </a:r>
            <a:r>
              <a:rPr lang="de-DE" sz="1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shAir</a:t>
            </a:r>
            <a:r>
              <a:rPr lang="cs-CZ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-Box</a:t>
            </a:r>
          </a:p>
          <a:p>
            <a:endParaRPr lang="de-DE" sz="1400" dirty="0"/>
          </a:p>
          <a:p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Navázáním částic prachu do vody se vzduch v místnosti </a:t>
            </a:r>
          </a:p>
          <a:p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při vysávání s </a:t>
            </a:r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AQUA</a:t>
            </a:r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-Fr</a:t>
            </a:r>
            <a:r>
              <a:rPr lang="de-DE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eshAir</a:t>
            </a:r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-Box citelně zlepší. </a:t>
            </a:r>
          </a:p>
          <a:p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Navíc je vypouštěný  vzduch lehce zvlhčený.  </a:t>
            </a:r>
          </a:p>
          <a:p>
            <a:endParaRPr lang="de-DE" sz="5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Výsledek: Čistější  vzduch v místnosti.</a:t>
            </a:r>
          </a:p>
        </p:txBody>
      </p:sp>
      <p:sp>
        <p:nvSpPr>
          <p:cNvPr id="10" name="Rechteck 9"/>
          <p:cNvSpPr/>
          <p:nvPr/>
        </p:nvSpPr>
        <p:spPr>
          <a:xfrm>
            <a:off x="2132856" y="7163415"/>
            <a:ext cx="4719582" cy="1585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Vysoká filtrace jemného prachu při vysávání s osvěžováním vzduchu:</a:t>
            </a:r>
          </a:p>
          <a:p>
            <a:r>
              <a:rPr lang="cs-CZ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Redukuje pyly a alergeny</a:t>
            </a:r>
          </a:p>
          <a:p>
            <a:endParaRPr lang="de-DE" sz="10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Při vysávání s osvěžováním vzduchu s bezsáčkovým cyklónovým vysavačem </a:t>
            </a:r>
          </a:p>
          <a:p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probíhá čtyřnásobná filtrace a bezpečné navázání prachu: HEPA filtr 13, </a:t>
            </a:r>
          </a:p>
          <a:p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mikrofiltr odváděného vzduchu, pylový filtr a především voda vážou </a:t>
            </a:r>
          </a:p>
          <a:p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nejjemnější částice prachu a pyly a vytváří tak ve všech místnostech klima, vhodné pro alergiky. </a:t>
            </a: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382" y="323528"/>
            <a:ext cx="1830953" cy="1830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626" y="3164832"/>
            <a:ext cx="1469190" cy="14691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>
                <a:lumMod val="75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4" name="Picture 3" descr="I:\SPARTE2\VT\503\Internetshops\Loadbee\neue Bilder\Icons_Thomas\Frau_Icons_1_220x220_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49" y="5247763"/>
            <a:ext cx="1398367" cy="1398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I:\SPARTE2\VT\503\Internetshops\Loadbee\neue Bilder\Icons_Thomas\Feinstaub_Icons_1_220x220_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4" y="7380312"/>
            <a:ext cx="1368152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7956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61256" y="2915816"/>
            <a:ext cx="6696744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Sání bez prachového sáčku – </a:t>
            </a:r>
          </a:p>
          <a:p>
            <a:r>
              <a:rPr lang="cs-CZ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konstantně vysoký sací výkon</a:t>
            </a:r>
          </a:p>
          <a:p>
            <a:endParaRPr lang="de-DE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Lhostejno zda s cyklónovým easyBox nebo AQUA-Fr</a:t>
            </a:r>
            <a:r>
              <a:rPr lang="de-DE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eshAir</a:t>
            </a:r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-Box, díky</a:t>
            </a:r>
          </a:p>
          <a:p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oběma systémům vysává přístroj firmy THOMAS </a:t>
            </a:r>
            <a:r>
              <a:rPr lang="cs-CZ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Cycloon</a:t>
            </a:r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Hybrid </a:t>
            </a:r>
            <a:r>
              <a:rPr lang="cs-CZ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Pet</a:t>
            </a:r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&amp; </a:t>
            </a:r>
            <a:r>
              <a:rPr lang="cs-CZ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Friends</a:t>
            </a:r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b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zcela bez prachových sáčků a pracuje tak s trvale vysokým sacím výkonem.</a:t>
            </a:r>
          </a:p>
          <a:p>
            <a:endParaRPr lang="de-DE" sz="1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sz="1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Bez dokupování prachových sáčků! </a:t>
            </a:r>
          </a:p>
          <a:p>
            <a:endParaRPr lang="de-DE" sz="1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188640" y="6084168"/>
            <a:ext cx="6480720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Technické vychytávky</a:t>
            </a:r>
          </a:p>
          <a:p>
            <a:endParaRPr lang="de-DE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Přístroj CYCLOON HYBRID PET &amp; FRIENDS s </a:t>
            </a:r>
            <a:r>
              <a:rPr lang="cs-CZ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výkonem sání 1 400 Watt</a:t>
            </a:r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má silný výkonný bypassový motor. Milovníky zvířat nadchne rychlou snadnou výměnou mezi maximálně čistým vysáváním s osvěžováním vzduchu a rychlým cyklónovým vysáváním. </a:t>
            </a:r>
          </a:p>
          <a:p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Díky 360  vodicím kolečkům </a:t>
            </a:r>
            <a:r>
              <a:rPr lang="cs-CZ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Easy</a:t>
            </a:r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-Drive a pogumovaným paprskovým kolům lze přístrojem bez námahy pojíždět.  8 m kabel lze rychle zasunout pomocí automatického  navíjení kabelu přepínáním nohou </a:t>
            </a:r>
            <a:b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umožňuje akční rádius v rozsahu 11 m.  Sací výkon cyklónového vysavače je elektronicky regulovatelný </a:t>
            </a:r>
            <a:b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lze ho velmi jednoduše regulovat ve 3 stupních včet. energeticky úsporného stupně </a:t>
            </a:r>
            <a:r>
              <a:rPr lang="cs-CZ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Eco</a:t>
            </a:r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2204864" y="671081"/>
            <a:ext cx="43401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Zachycování vody a vlhkosti</a:t>
            </a:r>
          </a:p>
          <a:p>
            <a:endParaRPr lang="de-DE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Pomocí A</a:t>
            </a:r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</a:t>
            </a:r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-Fr</a:t>
            </a:r>
            <a:r>
              <a:rPr lang="de-DE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eshAir</a:t>
            </a:r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-Box lze také rychle zachytit kapaliny až do objemu 2,6 litru. To je praktické zejména při drobných nehodách našich milých čtvernožců, vylité vodě z vázy nebo rozlitých nápojích.</a:t>
            </a:r>
          </a:p>
        </p:txBody>
      </p:sp>
      <p:pic>
        <p:nvPicPr>
          <p:cNvPr id="7" name="Picture 2" descr="I:\SPARTE2\VT\503\Internetshops\Loadbee\neue Bilder\Icons_Thomas\29283_AufnahmeWasser_Icons_1_220x220_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4" y="607253"/>
            <a:ext cx="1224136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948" y="2995516"/>
            <a:ext cx="1656184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3994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/>
          <p:cNvSpPr txBox="1"/>
          <p:nvPr/>
        </p:nvSpPr>
        <p:spPr>
          <a:xfrm>
            <a:off x="404172" y="5514692"/>
            <a:ext cx="4104948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Záruka</a:t>
            </a:r>
          </a:p>
          <a:p>
            <a:endParaRPr lang="de-DE" sz="5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Firma THOMAS poskytuje na veškeré díly příslušenství a náhradní díly 10 let garanci na náhradní díly. Nehledě na zákonnou záruku </a:t>
            </a:r>
            <a:b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24 měsíců poskytuje firma THOMAS navíc prodloužení záruční doby 12 měsíců po registraci produktu na internetové stránce.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2394599" y="7562113"/>
            <a:ext cx="396044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MADE </a:t>
            </a:r>
            <a:r>
              <a:rPr lang="cs-CZ" sz="1400" b="1">
                <a:solidFill>
                  <a:schemeClr val="tx1">
                    <a:lumMod val="75000"/>
                    <a:lumOff val="25000"/>
                  </a:schemeClr>
                </a:solidFill>
              </a:rPr>
              <a:t>IN GERMANY</a:t>
            </a:r>
            <a:endParaRPr lang="cs-CZ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de-DE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Od nápadu až po špičkový produkt: Vysavač THOMAS byl koncipován a vymyšlen našimi inženýry. Je kompletně montován </a:t>
            </a:r>
            <a:b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 německém sídle v Neunkirchenu – aby se naši zákazníci mohly </a:t>
            </a:r>
            <a:b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 maximální míře spolehnout na funkčnost a kvalitu.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260648" y="899592"/>
            <a:ext cx="4238494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Turbo kartáč se silným sacím výkonem, snadné čištění</a:t>
            </a:r>
          </a:p>
          <a:p>
            <a:endParaRPr lang="de-DE" sz="5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Bezsáčkový vysavač disponuje turbo kartáčem se snadným čištěním se silným sacím výkonem, který efektivně odstraňuje zvířecí chlupy a domovní prach </a:t>
            </a:r>
            <a:br>
              <a:rPr lang="cs-CZ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ze všech podlahových krytin. To usnadňuje domácí úklid zejména majitelům domácích zvířat.</a:t>
            </a:r>
          </a:p>
        </p:txBody>
      </p:sp>
      <p:sp>
        <p:nvSpPr>
          <p:cNvPr id="12" name="Rechteck 11"/>
          <p:cNvSpPr/>
          <p:nvPr/>
        </p:nvSpPr>
        <p:spPr>
          <a:xfrm>
            <a:off x="2825552" y="2627784"/>
            <a:ext cx="4032448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Obsáhlé příslušenství:</a:t>
            </a:r>
          </a:p>
          <a:p>
            <a:endParaRPr lang="de-DE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Díky dodávaným speciálním hubicím odstraňuje </a:t>
            </a:r>
          </a:p>
          <a:p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cyklónový vysavač THOMAS zvířecí chlupy rychle a snadno.</a:t>
            </a:r>
          </a:p>
          <a:p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 standardního příslušenství patří kromě výkonného turbo </a:t>
            </a:r>
            <a:b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kartáče také přepínatelná podlahová hubice na zvířecí chlupy </a:t>
            </a:r>
            <a:b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 koberce a tvrdé podlahy.  19 cm široká hubice na zvířecí </a:t>
            </a:r>
            <a:b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chlupy na polštářích důkladně a rychle odstraňuje zvířecí chlupy </a:t>
            </a:r>
            <a:b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 polštářů a zvláště dlouhá 360 mm spárová hubice se sacím kartáčovým  nástavcem je zvláště vhodná pro vysávání spár </a:t>
            </a:r>
            <a:b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obtížně přístupných rohů.</a:t>
            </a:r>
          </a:p>
          <a:p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pic>
        <p:nvPicPr>
          <p:cNvPr id="13" name="Picture 5" descr="I:\SPARTE2\VT\503\Internetshops\Loadbee\neue Bilder\Icons_Thomas\Turbodüse_Icons_1_220x220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192" y="683568"/>
            <a:ext cx="1312399" cy="1312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4" y="2699792"/>
            <a:ext cx="1944216" cy="19442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6" name="Picture 3" descr="I:\SPARTE2\VT\503\Internetshops\Loadbee\neue Bilder\Icons_Thomas\29283_Garantieicons_220x220_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3136" y="5360324"/>
            <a:ext cx="1371916" cy="1371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I:\SPARTE2\VT\503\Internetshops\Loadbee\neue Bilder\Icons_Thomas\29283_MiG_220x22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712" y="7452320"/>
            <a:ext cx="1287207" cy="1287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0648016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542</Words>
  <Application>Microsoft Office PowerPoint</Application>
  <PresentationFormat>Bildschirmpräsentation (4:3)</PresentationFormat>
  <Paragraphs>95</Paragraphs>
  <Slides>5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6" baseType="lpstr">
      <vt:lpstr>Larissa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Robert Thomas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Wiese Linda</dc:creator>
  <cp:lastModifiedBy>Wiese Linda</cp:lastModifiedBy>
  <cp:revision>46</cp:revision>
  <cp:lastPrinted>2017-11-30T12:45:33Z</cp:lastPrinted>
  <dcterms:created xsi:type="dcterms:W3CDTF">2017-11-23T13:20:16Z</dcterms:created>
  <dcterms:modified xsi:type="dcterms:W3CDTF">2018-02-16T06:56:04Z</dcterms:modified>
</cp:coreProperties>
</file>