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225" autoAdjust="0"/>
    <p:restoredTop sz="95394" autoAdjust="0"/>
  </p:normalViewPr>
  <p:slideViewPr>
    <p:cSldViewPr>
      <p:cViewPr varScale="1">
        <p:scale>
          <a:sx n="89" d="100"/>
          <a:sy n="89" d="100"/>
        </p:scale>
        <p:origin x="188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05.08.2024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251520" y="44624"/>
            <a:ext cx="9073008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HW100-B14979NU1S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prstClr val="black"/>
                </a:solidFill>
                <a:latin typeface="Arial" charset="0"/>
              </a:rPr>
              <a:t>Předem </a:t>
            </a:r>
            <a:r>
              <a:rPr lang="cs-CZ" altLang="cs-CZ" sz="1400" dirty="0">
                <a:solidFill>
                  <a:prstClr val="black"/>
                </a:solidFill>
                <a:latin typeface="Arial" charset="0"/>
              </a:rPr>
              <a:t>plněná automatická pračka </a:t>
            </a:r>
            <a:r>
              <a:rPr lang="cs-CZ" altLang="cs-CZ" sz="1400" dirty="0">
                <a:solidFill>
                  <a:srgbClr val="4472C4"/>
                </a:solidFill>
                <a:latin typeface="Arial" charset="0"/>
              </a:rPr>
              <a:t>I-PRO SERIES 7 PLUS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Direct Motion motor, ABT, i-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time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Refresh, digitální dotykový displej, rychlý cyklus, odstraňování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skvrn, A-10 %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067944" y="980728"/>
            <a:ext cx="0" cy="511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35496" y="908720"/>
            <a:ext cx="4104456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Marketingové označení en.  účinnosti: o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10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</a:t>
            </a:r>
            <a:r>
              <a:rPr lang="cs-CZ" altLang="cs-CZ" sz="800" dirty="0" smtClean="0">
                <a:latin typeface="Arial" charset="0"/>
              </a:rPr>
              <a:t>10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</a:t>
            </a:r>
            <a:r>
              <a:rPr lang="cs-CZ" altLang="cs-CZ" sz="800" dirty="0" smtClean="0">
                <a:latin typeface="Arial" charset="0"/>
              </a:rPr>
              <a:t>0,462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</a:t>
            </a:r>
            <a:r>
              <a:rPr lang="cs-CZ" altLang="cs-CZ" sz="800" dirty="0" smtClean="0">
                <a:latin typeface="Arial" charset="0"/>
              </a:rPr>
              <a:t>46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</a:t>
            </a:r>
            <a:r>
              <a:rPr lang="cs-CZ" altLang="cs-CZ" sz="800" dirty="0" smtClean="0">
                <a:latin typeface="Arial" charset="0"/>
              </a:rPr>
              <a:t>42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3:58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</a:t>
            </a:r>
            <a:r>
              <a:rPr lang="cs-CZ" altLang="cs-CZ" sz="800" dirty="0" smtClean="0">
                <a:latin typeface="Arial" charset="0"/>
              </a:rPr>
              <a:t>71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Wifi + Bluetooth připojení </a:t>
            </a:r>
            <a:r>
              <a:rPr lang="cs-CZ" altLang="cs-CZ" sz="800" dirty="0">
                <a:latin typeface="Arial" panose="020B0604020202020204" pitchFamily="34" charset="0"/>
              </a:rPr>
              <a:t>-  možnost bezdotykového připojení k Wifi a ovládání pračky přes aplikaci hOn s více než 60 dalšími programy a funkcemi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Aplikace hOn navrhne nejlepší program pro péči o vaše oděvy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Kompatibilní s hlasovými aplikacemi Alexa (Amazon) a Google (v ENG)</a:t>
            </a:r>
            <a:endParaRPr lang="cs-CZ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Direct Motion Motor – motor umístěný přímo na bubnu bez použití řemenu, tichý chod pouhých 70 dB(A) při odstřeďování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ABT – antibakt. ošetření zásuvky na detergent a gumového těsnění dvířek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SmartDualSpray – dvojité sprchování okénka dvířek a gumového těsnění </a:t>
            </a:r>
            <a:r>
              <a:rPr lang="cs-CZ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PillowDrum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 – šetrný buben s polštářkovými výstupky, Osvětlení bubnu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i-</a:t>
            </a:r>
            <a:r>
              <a:rPr lang="cs-CZ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 – regulace doby praní dle potřeby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Program „Refresh“- Osvěžení - vytváří jemnou a teplou vodní mlhu, která proniká do vláken; zbavuje zápachu, desinfikuje a sterilizuje prádlo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XXL Buben s průměrem 525 mm s hloubkou 60 cm v kapacitě </a:t>
            </a: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  <a:p>
            <a:r>
              <a:rPr lang="cs-CZ" altLang="cs-CZ" sz="800" b="1" dirty="0">
                <a:latin typeface="Arial" charset="0"/>
              </a:rPr>
              <a:t>Energetická spotřeba je o </a:t>
            </a:r>
            <a:r>
              <a:rPr lang="cs-CZ" altLang="cs-CZ" sz="800" b="1" dirty="0" smtClean="0">
                <a:latin typeface="Arial" charset="0"/>
              </a:rPr>
              <a:t>10 </a:t>
            </a:r>
            <a:r>
              <a:rPr lang="cs-CZ" altLang="cs-CZ" sz="800" b="1" dirty="0">
                <a:latin typeface="Arial" charset="0"/>
              </a:rPr>
              <a:t>% nižší než ve třídě </a:t>
            </a:r>
            <a:r>
              <a:rPr lang="cs-CZ" altLang="cs-CZ" sz="800" b="1" dirty="0" smtClean="0">
                <a:latin typeface="Arial" charset="0"/>
              </a:rPr>
              <a:t>A</a:t>
            </a:r>
          </a:p>
          <a:p>
            <a:pPr marL="0" indent="0">
              <a:buNone/>
            </a:pPr>
            <a:endParaRPr lang="cs-CZ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Programy 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13 programů + Wifi: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Bavlna, Syntetika, Košile, Vlna, Jemné prádlo, Antialergenní péče, Osvěžení (Refresh), Dětské prádlo, Smart AI, Rychlý 15‘, Dálkové ovládání (Wifi), Odstředění, Bavlna 20 °C, ECO 40-60</a:t>
            </a: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Funkce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Nastavení teploty praní, Nastavení otáček odstřeďování,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i-</a:t>
            </a:r>
            <a:r>
              <a:rPr lang="cs-CZ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 Proti pomačkání,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, Přídavné máchání, Odložený konec programu,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Odstraňování skvrn (6 druhů),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Dětský zámek</a:t>
            </a: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Bezpečnost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Bezpečnostní zámek dveří; Ochrana proti úniku vody Antioverflow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Konstrukce</a:t>
            </a: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Digitální dotykový displej; Invertorový motor </a:t>
            </a: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motor; O</a:t>
            </a: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tvor 36 cm; průměr bubnu 52,5 cm; </a:t>
            </a: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Osvětlení bubnu</a:t>
            </a: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Materiál bubnu Nerez/ vany Silitech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724128" y="980728"/>
            <a:ext cx="0" cy="5112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31020370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6921081505359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Bílá s černými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850 x 595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580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68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653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636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71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4788024" y="4201817"/>
            <a:ext cx="897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Odstraňování skvrn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výběru ze 6 druhů skvrn s přesným zacílením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4868648" y="3419185"/>
            <a:ext cx="92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ošetření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zásuvky na prášek a těsnění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4849533" y="1872755"/>
            <a:ext cx="897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motor umístěný přímo na bubnu bez použití řemenu, tichý chod </a:t>
            </a:r>
          </a:p>
        </p:txBody>
      </p:sp>
      <p:pic>
        <p:nvPicPr>
          <p:cNvPr id="28" name="Obrázek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805" y="1844824"/>
            <a:ext cx="720000" cy="720000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36912"/>
            <a:ext cx="720000" cy="720000"/>
          </a:xfrm>
          <a:prstGeom prst="rect">
            <a:avLst/>
          </a:prstGeom>
        </p:spPr>
      </p:pic>
      <p:sp>
        <p:nvSpPr>
          <p:cNvPr id="31" name="TextovéPole 30"/>
          <p:cNvSpPr txBox="1"/>
          <p:nvPr/>
        </p:nvSpPr>
        <p:spPr>
          <a:xfrm>
            <a:off x="4887023" y="2711692"/>
            <a:ext cx="83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i-time – </a:t>
            </a:r>
            <a:r>
              <a:rPr lang="pl-P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regulace doby praní dle potřeby</a:t>
            </a:r>
          </a:p>
        </p:txBody>
      </p:sp>
      <p:pic>
        <p:nvPicPr>
          <p:cNvPr id="36" name="Obrázek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33" y="3336694"/>
            <a:ext cx="720000" cy="720000"/>
          </a:xfrm>
          <a:prstGeom prst="rect">
            <a:avLst/>
          </a:prstGeom>
        </p:spPr>
      </p:pic>
      <p:sp>
        <p:nvSpPr>
          <p:cNvPr id="39" name="Obdélník 38"/>
          <p:cNvSpPr/>
          <p:nvPr/>
        </p:nvSpPr>
        <p:spPr>
          <a:xfrm>
            <a:off x="4093659" y="5244325"/>
            <a:ext cx="478342" cy="272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805" y="4249584"/>
            <a:ext cx="720000" cy="720000"/>
          </a:xfrm>
          <a:prstGeom prst="rect">
            <a:avLst/>
          </a:prstGeom>
        </p:spPr>
      </p:pic>
      <p:sp>
        <p:nvSpPr>
          <p:cNvPr id="41" name="TextovéPole 40"/>
          <p:cNvSpPr txBox="1"/>
          <p:nvPr/>
        </p:nvSpPr>
        <p:spPr>
          <a:xfrm>
            <a:off x="4885847" y="1013827"/>
            <a:ext cx="86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Bluetooth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 rotWithShape="1">
          <a:blip r:embed="rId7"/>
          <a:srcRect l="3022" t="8817" r="4558" b="5317"/>
          <a:stretch/>
        </p:blipFill>
        <p:spPr>
          <a:xfrm>
            <a:off x="4139952" y="994356"/>
            <a:ext cx="733246" cy="741873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851918" y="5211197"/>
            <a:ext cx="897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PillowDrum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šetrný buben s polštářkovými výstupky pro jemné zacházení s prádlem</a:t>
            </a:r>
          </a:p>
        </p:txBody>
      </p:sp>
      <p:pic>
        <p:nvPicPr>
          <p:cNvPr id="38" name="Obrázek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24" y="5248487"/>
            <a:ext cx="720000" cy="720000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6197953" y="116244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cs-CZ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5" t="7583" r="18735" b="7368"/>
          <a:stretch/>
        </p:blipFill>
        <p:spPr>
          <a:xfrm>
            <a:off x="5745310" y="2495463"/>
            <a:ext cx="1862651" cy="251457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89100" y="915846"/>
            <a:ext cx="706388" cy="69269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760" y="2507563"/>
            <a:ext cx="1239597" cy="24791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TextovéPole 42"/>
          <p:cNvSpPr txBox="1"/>
          <p:nvPr/>
        </p:nvSpPr>
        <p:spPr>
          <a:xfrm>
            <a:off x="5839757" y="1795784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o </a:t>
            </a:r>
            <a:r>
              <a:rPr lang="cs-CZ" altLang="cs-CZ" sz="10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10 </a:t>
            </a:r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% nižší než ve třídě A</a:t>
            </a:r>
            <a:endParaRPr lang="cs-CZ" dirty="0"/>
          </a:p>
        </p:txBody>
      </p:sp>
      <p:sp>
        <p:nvSpPr>
          <p:cNvPr id="44" name="Pětiúhelník 43"/>
          <p:cNvSpPr/>
          <p:nvPr/>
        </p:nvSpPr>
        <p:spPr>
          <a:xfrm>
            <a:off x="5887588" y="2078118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A-10 </a:t>
            </a:r>
            <a:r>
              <a:rPr lang="cs-CZ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1747CF-528E-4FB1-8821-D297DBD7BA7C}">
  <ds:schemaRefs>
    <ds:schemaRef ds:uri="http://schemas.microsoft.com/office/2006/documentManagement/types"/>
    <ds:schemaRef ds:uri="http://schemas.microsoft.com/office/infopath/2007/PartnerControls"/>
    <ds:schemaRef ds:uri="a09af93a-bc92-4cce-8ba3-c8fdbed82e2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4af0723-3826-4aee-ba08-906e8dce304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123</Words>
  <Application>Microsoft Office PowerPoint</Application>
  <PresentationFormat>Předvádění na obrazovce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293</cp:revision>
  <cp:lastPrinted>2016-05-31T13:00:02Z</cp:lastPrinted>
  <dcterms:created xsi:type="dcterms:W3CDTF">2015-07-16T11:02:07Z</dcterms:created>
  <dcterms:modified xsi:type="dcterms:W3CDTF">2024-08-05T10:05:21Z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