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>
        <p:scale>
          <a:sx n="90" d="100"/>
          <a:sy n="90" d="100"/>
        </p:scale>
        <p:origin x="12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HW80-B14387TUS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SERIES 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 Ultra Fresh Air, ABT,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A-25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73917" y="998330"/>
            <a:ext cx="3658466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25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u="sng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Technologie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</a:t>
            </a:r>
            <a:r>
              <a:rPr lang="cs-CZ" altLang="cs-CZ" sz="800" dirty="0">
                <a:latin typeface="Arial" charset="0"/>
              </a:rPr>
              <a:t> -  možnost bezdotykového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Direct Motion Motor </a:t>
            </a:r>
            <a:r>
              <a:rPr lang="cs-CZ" altLang="cs-CZ" sz="800" dirty="0">
                <a:latin typeface="Arial" charset="0"/>
              </a:rPr>
              <a:t>– motor umístěný přímo na bubnu bez použití řemenu, tichý chod pouhých </a:t>
            </a:r>
            <a:r>
              <a:rPr lang="cs-CZ" altLang="cs-CZ" sz="800" dirty="0" smtClean="0">
                <a:latin typeface="Arial" charset="0"/>
              </a:rPr>
              <a:t>67 </a:t>
            </a:r>
            <a:r>
              <a:rPr lang="cs-CZ" altLang="cs-CZ" sz="800" dirty="0">
                <a:latin typeface="Arial" charset="0"/>
              </a:rPr>
              <a:t>dB(A) při odstřeďování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Ultra Fresh Air</a:t>
            </a:r>
            <a:r>
              <a:rPr lang="cs-CZ" altLang="cs-CZ" sz="800" dirty="0">
                <a:latin typeface="Arial" charset="0"/>
              </a:rPr>
              <a:t> - po skončení programu se spustí funkce čerstvého vzduchu pro zamezení zápachu a tvorby plísní a bakterií až 12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SmartDualSpray</a:t>
            </a:r>
            <a:r>
              <a:rPr lang="cs-CZ" altLang="cs-CZ" sz="800" dirty="0">
                <a:latin typeface="Arial" charset="0"/>
              </a:rPr>
              <a:t> – dvojité sprchování okénka dvířek a gumového těsnění </a:t>
            </a:r>
            <a:r>
              <a:rPr lang="cs-CZ" altLang="cs-CZ" sz="800" b="1" dirty="0">
                <a:latin typeface="Arial" charset="0"/>
              </a:rPr>
              <a:t>PillowDrum</a:t>
            </a:r>
            <a:r>
              <a:rPr lang="cs-CZ" altLang="cs-CZ" sz="800" dirty="0">
                <a:latin typeface="Arial" charset="0"/>
              </a:rPr>
              <a:t> 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</a:t>
            </a:r>
            <a:r>
              <a:rPr lang="cs-CZ" altLang="cs-CZ" sz="800" b="1" dirty="0" smtClean="0">
                <a:latin typeface="Arial" charset="0"/>
              </a:rPr>
              <a:t>Refresh </a:t>
            </a:r>
            <a:r>
              <a:rPr lang="cs-CZ" altLang="cs-CZ" sz="800" dirty="0" smtClean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Osvěžení párou - vytváří jemnou a teplou vodní mlhu, která proniká do vláken; zbavuje zápachu, desinfikuje a sterilizuje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průměrem 525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Pára je automaticky součástí programů: Smart Al a Antialergenní 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u="sng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Programy 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</a:t>
            </a:r>
            <a:r>
              <a:rPr lang="cs-CZ" altLang="cs-CZ" sz="800" dirty="0" smtClean="0">
                <a:latin typeface="Arial" charset="0"/>
              </a:rPr>
              <a:t>AI, Refresh </a:t>
            </a:r>
            <a:r>
              <a:rPr lang="cs-CZ" altLang="cs-CZ" sz="800" dirty="0">
                <a:latin typeface="Arial" charset="0"/>
              </a:rPr>
              <a:t>(Osvěžení párou), Antialergenní péče (parní), Vlna, Smíšené, Jemné, </a:t>
            </a: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40-60, Syntetika, Bavlna, Přikrývky, Super </a:t>
            </a:r>
            <a:r>
              <a:rPr lang="cs-CZ" altLang="cs-CZ" sz="800" dirty="0" smtClean="0">
                <a:latin typeface="Arial" charset="0"/>
              </a:rPr>
              <a:t>rychlý 15 </a:t>
            </a:r>
            <a:r>
              <a:rPr lang="cs-CZ" altLang="cs-CZ" sz="800" dirty="0">
                <a:latin typeface="Arial" charset="0"/>
              </a:rPr>
              <a:t>min, Odstřeďování,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Odstraňování skvrn (6 druhů), Odložený konec programu, Přídavné máchání (3), Nastavení teploty praní, Nastavení otáček odstřeďování, Ultra Fresh Air, Předpírka, Dálkové ovládání, Dětský zámek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Invertorový motor Direct Motion motor; Otvor 36 cm; průměr bubnu 52,5 cm; Osvětlení bubnu, Objem bubnu </a:t>
            </a:r>
            <a:r>
              <a:rPr lang="cs-CZ" altLang="cs-CZ" sz="800" dirty="0" smtClean="0">
                <a:latin typeface="Arial" charset="0"/>
              </a:rPr>
              <a:t>55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5669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31020964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6921081518397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502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mm celková 		hloubka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452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na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vodu a odpad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74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304" y="1115677"/>
            <a:ext cx="623745" cy="623745"/>
          </a:xfrm>
          <a:prstGeom prst="rect">
            <a:avLst/>
          </a:prstGeom>
        </p:spPr>
      </p:pic>
      <p:sp>
        <p:nvSpPr>
          <p:cNvPr id="36" name="Pětiúhelník 35"/>
          <p:cNvSpPr/>
          <p:nvPr/>
        </p:nvSpPr>
        <p:spPr>
          <a:xfrm>
            <a:off x="5690104" y="134076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A-25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604989" y="1031777"/>
            <a:ext cx="903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4572888" y="441910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634397" y="202193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669" y="1994008"/>
            <a:ext cx="72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669" y="4466876"/>
            <a:ext cx="720000" cy="720000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636782" y="5427221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88" y="5464511"/>
            <a:ext cx="720000" cy="720000"/>
          </a:xfrm>
          <a:prstGeom prst="rect">
            <a:avLst/>
          </a:prstGeom>
        </p:spPr>
      </p:pic>
      <p:sp>
        <p:nvSpPr>
          <p:cNvPr id="51" name="TextovéPole 50"/>
          <p:cNvSpPr txBox="1"/>
          <p:nvPr/>
        </p:nvSpPr>
        <p:spPr>
          <a:xfrm>
            <a:off x="4652092" y="2877487"/>
            <a:ext cx="88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Air 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88" y="292502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20601" b="12201"/>
          <a:stretch/>
        </p:blipFill>
        <p:spPr>
          <a:xfrm>
            <a:off x="5622658" y="1787162"/>
            <a:ext cx="1997109" cy="274602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54082" y="962775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662" y="1847333"/>
            <a:ext cx="1312841" cy="26256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b4af0723-3826-4aee-ba08-906e8dce3040"/>
    <ds:schemaRef ds:uri="http://schemas.microsoft.com/office/2006/documentManagement/types"/>
    <ds:schemaRef ds:uri="a09af93a-bc92-4cce-8ba3-c8fdbed82e2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2392</TotalTime>
  <Words>119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284</cp:revision>
  <cp:lastPrinted>2025-07-01T09:17:14Z</cp:lastPrinted>
  <dcterms:created xsi:type="dcterms:W3CDTF">2015-07-16T11:02:07Z</dcterms:created>
  <dcterms:modified xsi:type="dcterms:W3CDTF">2025-10-15T13:13:59Z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