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30.08.2021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30.08.2021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30.08.2021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30.08.2021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30.08.2021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30.08.2021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30.08.2021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30.08.2021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30.08.2021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30.08.2021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30.08.2021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30.08.2021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30.08.2021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ázek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624"/>
            <a:ext cx="9036496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0093CE"/>
                </a:solidFill>
                <a:latin typeface="Arial" charset="0"/>
              </a:rPr>
              <a:t>CFFO 3550 E/N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Vestavný jednodveřový mrazák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statické chlazení, mechanické ovládání, LED kontrolky, 9 zásuvek, reverzibilní dvířka</a:t>
            </a: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7504" y="908720"/>
            <a:ext cx="3888432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Energetická třída			F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Celkový čistý objem (l)		200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Čistý objem mrazáku (l)		200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za den (kWh/24 hod)		0,72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za rok kWh/rok)		263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Mrazicí kapacita (kg/24 hod)		9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Doba skladování při výpadku proudu (hod)	11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Emise hluku šířeného vzduchem		C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Hlučnost (dB(A))			39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Klimatická třída			ST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Hvězdičkové označení mrazáku		****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Vlastnosti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Statické chlazení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Mechanické ovládání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LED kontrolky zvýšené teploty a zapnutého stavu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Mrazák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9 plastových průhledných zásuvek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1 forma na led (manuální výrobník ledu)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 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Konstrukce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Reverzibilní dvířka – výměnné panty dveří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solidFill>
                <a:srgbClr val="C0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381328"/>
            <a:ext cx="1755271" cy="359792"/>
          </a:xfrm>
          <a:prstGeom prst="rect">
            <a:avLst/>
          </a:prstGeom>
        </p:spPr>
      </p:pic>
      <p:sp>
        <p:nvSpPr>
          <p:cNvPr id="27" name="Ovál 26"/>
          <p:cNvSpPr/>
          <p:nvPr/>
        </p:nvSpPr>
        <p:spPr>
          <a:xfrm>
            <a:off x="4860032" y="1088656"/>
            <a:ext cx="720000" cy="720000"/>
          </a:xfrm>
          <a:prstGeom prst="ellipse">
            <a:avLst/>
          </a:prstGeom>
          <a:solidFill>
            <a:srgbClr val="00B0F0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806428" y="1118629"/>
            <a:ext cx="837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Statické chlazení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(mechanické odmrazování)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724048" y="5011623"/>
            <a:ext cx="2880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Kód		37900566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EAN		8059019021782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Provedení		Plně vestavná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výrobku V × Š × H (mm)	1769 × 540 × 540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(kg)	67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× Š × H (mm)	1840 × 570 × 573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(kg)	72,5</a:t>
            </a:r>
          </a:p>
        </p:txBody>
      </p:sp>
      <p:sp>
        <p:nvSpPr>
          <p:cNvPr id="24" name="Ovál 23"/>
          <p:cNvSpPr/>
          <p:nvPr/>
        </p:nvSpPr>
        <p:spPr>
          <a:xfrm>
            <a:off x="4860032" y="1844824"/>
            <a:ext cx="720000" cy="720000"/>
          </a:xfrm>
          <a:prstGeom prst="ellipse">
            <a:avLst/>
          </a:prstGeom>
          <a:solidFill>
            <a:srgbClr val="00B0F0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4859992" y="2017082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Výměnné panty dveří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4355976" y="2780928"/>
            <a:ext cx="360040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Vývojový diagram: spojnice 38"/>
          <p:cNvSpPr/>
          <p:nvPr/>
        </p:nvSpPr>
        <p:spPr>
          <a:xfrm>
            <a:off x="4067944" y="1052736"/>
            <a:ext cx="720000" cy="720000"/>
          </a:xfrm>
          <a:prstGeom prst="flowChartConnector">
            <a:avLst/>
          </a:prstGeom>
          <a:noFill/>
          <a:ln w="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4077106" y="1233296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cs-CZ" sz="800" b="1" dirty="0">
                <a:solidFill>
                  <a:prstClr val="white">
                    <a:lumMod val="50000"/>
                  </a:prstClr>
                </a:solidFill>
              </a:rPr>
              <a:t>STATICKÉ CHLAZENÍ</a:t>
            </a:r>
          </a:p>
        </p:txBody>
      </p:sp>
      <p:pic>
        <p:nvPicPr>
          <p:cNvPr id="42" name="Obrázek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844824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F1D2D54C-A05F-4F47-AB09-47DFA3B0F9DB}"/>
              </a:ext>
            </a:extLst>
          </p:cNvPr>
          <p:cNvSpPr txBox="1"/>
          <p:nvPr/>
        </p:nvSpPr>
        <p:spPr>
          <a:xfrm>
            <a:off x="5482849" y="92157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2019/2016</a:t>
            </a:r>
          </a:p>
          <a:p>
            <a:r>
              <a:rPr lang="cs-CZ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90EF359-EE26-43B8-B30B-9684350C39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250865"/>
            <a:ext cx="705735" cy="70573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C0E1D32-BE40-4C75-ACF1-DDB51B253B2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2" t="3658" r="6342" b="9051"/>
          <a:stretch/>
        </p:blipFill>
        <p:spPr>
          <a:xfrm>
            <a:off x="5724048" y="1635423"/>
            <a:ext cx="2016302" cy="322359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080AC12-F29C-45A0-B6A2-FE3A902C8F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428" y="3210330"/>
            <a:ext cx="813354" cy="1626707"/>
          </a:xfrm>
          <a:prstGeom prst="rect">
            <a:avLst/>
          </a:prstGeom>
        </p:spPr>
      </p:pic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2CA7875B-830B-4728-B417-6D38A9A88EA3}"/>
              </a:ext>
            </a:extLst>
          </p:cNvPr>
          <p:cNvCxnSpPr/>
          <p:nvPr/>
        </p:nvCxnSpPr>
        <p:spPr>
          <a:xfrm>
            <a:off x="7743734" y="1703404"/>
            <a:ext cx="0" cy="308763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D8AEA551-E558-4892-B2C5-CD80808532B2}"/>
              </a:ext>
            </a:extLst>
          </p:cNvPr>
          <p:cNvSpPr txBox="1"/>
          <p:nvPr/>
        </p:nvSpPr>
        <p:spPr>
          <a:xfrm>
            <a:off x="7700413" y="3041053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b="1" dirty="0">
                <a:solidFill>
                  <a:prstClr val="white">
                    <a:lumMod val="50000"/>
                  </a:prstClr>
                </a:solidFill>
              </a:rPr>
              <a:t>177 cm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A3B22B35-1C6C-4638-A7F8-FA47DBAB255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6"/>
          <a:stretch/>
        </p:blipFill>
        <p:spPr>
          <a:xfrm>
            <a:off x="8097113" y="1634423"/>
            <a:ext cx="935637" cy="1401322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91DB41C9-1985-47F1-AD81-B04CBCC786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4" t="13170" r="10536" b="12562"/>
          <a:stretch/>
        </p:blipFill>
        <p:spPr>
          <a:xfrm>
            <a:off x="6794753" y="880428"/>
            <a:ext cx="738909" cy="70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261</Words>
  <Application>Microsoft Office PowerPoint</Application>
  <PresentationFormat>Předvádění na obrazovce (4:3)</PresentationFormat>
  <Paragraphs>43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Kristýna Kopecká</cp:lastModifiedBy>
  <cp:revision>156</cp:revision>
  <cp:lastPrinted>2016-05-31T13:00:02Z</cp:lastPrinted>
  <dcterms:created xsi:type="dcterms:W3CDTF">2015-07-16T11:02:07Z</dcterms:created>
  <dcterms:modified xsi:type="dcterms:W3CDTF">2021-08-30T10:36:52Z</dcterms:modified>
</cp:coreProperties>
</file>