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2" r:id="rId4"/>
    <p:sldId id="264" r:id="rId5"/>
    <p:sldId id="263" r:id="rId6"/>
  </p:sldIdLst>
  <p:sldSz cx="6858000" cy="9144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3234" y="-15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325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8005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9801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3469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6197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3071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4688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5895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9447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011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5260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B1802-A852-4405-A84A-1B81518FF590}" type="datetimeFigureOut">
              <a:rPr lang="de-DE" smtClean="0"/>
              <a:pPr/>
              <a:t>16.02.2018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363AB-B9BE-4D7D-85FB-A68A17634D2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371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4624" y="107504"/>
            <a:ext cx="6741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Obsahový návrh pro THOMAS CYCLOON HYBRID LED PARQUET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16632" y="755576"/>
            <a:ext cx="67413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>
                <a:solidFill>
                  <a:schemeClr val="tx1">
                    <a:lumMod val="75000"/>
                    <a:lumOff val="25000"/>
                  </a:schemeClr>
                </a:solidFill>
              </a:rPr>
              <a:t>Světová novinka</a:t>
            </a:r>
            <a:r>
              <a:rPr 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 od firmy THOMAS pro milovníky parket.</a:t>
            </a:r>
          </a:p>
          <a:p>
            <a:endParaRPr lang="de-DE" sz="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>
                <a:solidFill>
                  <a:schemeClr val="tx1">
                    <a:lumMod val="75000"/>
                    <a:lumOff val="25000"/>
                  </a:schemeClr>
                </a:solidFill>
              </a:rPr>
              <a:t>První bezsáčkový cyklónový vysavač, který odděluje hrubý a jemný prach a 100 % znatelně osvěžuje vzduch. 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60646" y="4474895"/>
            <a:ext cx="6365559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>
                <a:solidFill>
                  <a:schemeClr val="tx1">
                    <a:lumMod val="75000"/>
                    <a:lumOff val="25000"/>
                  </a:schemeClr>
                </a:solidFill>
              </a:rPr>
              <a:t>Výkonný přístroj </a:t>
            </a:r>
            <a:r>
              <a:rPr lang="cs-CZ" sz="1300" b="1">
                <a:solidFill>
                  <a:schemeClr val="tx1">
                    <a:lumMod val="75000"/>
                    <a:lumOff val="25000"/>
                  </a:schemeClr>
                </a:solidFill>
              </a:rPr>
              <a:t>THOMAS CYCLOON HYBRID LED PARQUET </a:t>
            </a:r>
            <a:r>
              <a:rPr lang="cs-CZ" sz="1300">
                <a:solidFill>
                  <a:schemeClr val="tx1">
                    <a:lumMod val="75000"/>
                    <a:lumOff val="25000"/>
                  </a:schemeClr>
                </a:solidFill>
              </a:rPr>
              <a:t>řeší dva nejdůležitější problémy v domácnostech díky jedinečné cyklónové hybridní technologii:</a:t>
            </a:r>
          </a:p>
          <a:p>
            <a:endParaRPr lang="de-DE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300" b="1">
                <a:solidFill>
                  <a:schemeClr val="tx1">
                    <a:lumMod val="75000"/>
                    <a:lumOff val="25000"/>
                  </a:schemeClr>
                </a:solidFill>
              </a:rPr>
              <a:t>Výkonné odstraňování hrubého a jemného prachu + důkladné odstraňování pachů</a:t>
            </a:r>
          </a:p>
          <a:p>
            <a:endParaRPr lang="de-DE" sz="1400" dirty="0">
              <a:solidFill>
                <a:schemeClr val="tx1">
                  <a:lumMod val="75000"/>
                  <a:lumOff val="25000"/>
                </a:schemeClr>
              </a:solidFill>
              <a:sym typeface="Wingdings" panose="05000000000000000000" pitchFamily="2" charset="2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32656" y="5855945"/>
            <a:ext cx="5040560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Hrubý a jemný prach jsou při cyklónovém vysávání důkladně</a:t>
            </a:r>
          </a:p>
          <a:p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vysávány a oddělovány v dvoukomorovém cyklónu </a:t>
            </a:r>
            <a:r>
              <a:rPr lang="cs-CZ" sz="13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easyBox</a:t>
            </a:r>
            <a:endParaRPr lang="cs-CZ" sz="13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Pachy i nejjemnější částice nečistot jsou při vysávání </a:t>
            </a:r>
            <a:b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s osvěžováním vzduchu vázány v nádobě AQUA-Fr</a:t>
            </a:r>
            <a:r>
              <a:rPr lang="de-DE" sz="13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eshAir</a:t>
            </a: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-Box </a:t>
            </a:r>
            <a:b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– pro 100 % znatelně osvěžený vzduch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Zvláště snadné a hygienické vyprazdňování prachových boxů THOMAS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de-DE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cs-CZ" sz="13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ací</a:t>
            </a: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výkon 1400 Watt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HEPA filtr 13, omyvatelný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Vysávání bez prachového sáčku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Se systémem mokrého vysávání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Made in </a:t>
            </a:r>
            <a:r>
              <a:rPr lang="cs-CZ" sz="13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Germany</a:t>
            </a:r>
            <a:endParaRPr lang="cs-CZ" sz="13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1" name="Picture 2" descr="I:\SPARTE2\VT\502\Fotos Cycloon Hybrid\Internetbilder_klein\CH_Webbilder\220x220\LED PARQUET\30308_CH_Webbild_3_220x2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4" b="10744"/>
          <a:stretch/>
        </p:blipFill>
        <p:spPr bwMode="auto">
          <a:xfrm>
            <a:off x="346346" y="1897627"/>
            <a:ext cx="3154662" cy="231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I:\SPARTE2\VT\502\Fotos Cycloon Hybrid\Internetbilder_klein\CH_Webbilder\220x220\LED PARQUET\30308_CH_Webbild_4_220x2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932" y="1740461"/>
            <a:ext cx="2734273" cy="2734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I:\SPARTE2\VT\502\Fotos Cycloon Hybrid\Internetbilder_klein\CH_Webbilder\220x220\30308_CH_Webbild_36_220x2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0647" y="6012160"/>
            <a:ext cx="814697" cy="81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I:\SPARTE2\VT\502\Fotos Cycloon Hybrid\Internetbilder_klein\CH_Webbilder\220x220\30308_CH_Webbild_38_220x2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114" y="6999590"/>
            <a:ext cx="800230" cy="80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256" y="8028384"/>
            <a:ext cx="848999" cy="848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1743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4624" y="3347864"/>
            <a:ext cx="6696744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Snadné a hygienické vyprazdňování THOMAS </a:t>
            </a:r>
            <a:r>
              <a:rPr lang="cs-CZ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easyBox</a:t>
            </a:r>
            <a:endParaRPr lang="cs-CZ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Komoru hrubých nečistot lze zcela snadno otevřít a jednoduše vyprázdnit do nádoby na odpadky.  </a:t>
            </a: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Komory jemného prachu lze v případě potřeby pohodlně naplnit vodou a vypláchnout bez toho,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aby obsluha přišla do styku s alergenním jemným prachem. 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140968" y="5220072"/>
            <a:ext cx="30963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Velmi lehké otvírání díky inovativnímu vyjímání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otvírací mechanice u </a:t>
            </a:r>
            <a:r>
              <a:rPr lang="cs-CZ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easyBox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140968" y="6564997"/>
            <a:ext cx="30963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>
                <a:solidFill>
                  <a:schemeClr val="tx1">
                    <a:lumMod val="75000"/>
                    <a:lumOff val="25000"/>
                  </a:schemeClr>
                </a:solidFill>
              </a:rPr>
              <a:t>Super snadné vyprazdňování komory hrubých nečistot.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3140968" y="7950279"/>
            <a:ext cx="349051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>
                <a:solidFill>
                  <a:schemeClr val="tx1">
                    <a:lumMod val="75000"/>
                    <a:lumOff val="25000"/>
                  </a:schemeClr>
                </a:solidFill>
              </a:rPr>
              <a:t>V případě potřeby lze komory jemného prachu naplnit vodou a alergenní jemný prach jednoduše zlikvidovat společně se znečištěnou vodou. </a:t>
            </a:r>
          </a:p>
          <a:p>
            <a:endParaRPr lang="de-DE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b="1">
                <a:solidFill>
                  <a:schemeClr val="tx1">
                    <a:lumMod val="75000"/>
                    <a:lumOff val="25000"/>
                  </a:schemeClr>
                </a:solidFill>
              </a:rPr>
              <a:t>Bez vzniku prachu při vyprazdňování boxu.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44624" y="339785"/>
            <a:ext cx="6696744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Cyklónové vysávání: </a:t>
            </a:r>
          </a:p>
          <a:p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Tajemství firmy THOMAS </a:t>
            </a:r>
          </a:p>
          <a:p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Dvoukomorový cyklón </a:t>
            </a:r>
            <a:r>
              <a:rPr lang="cs-CZ" sz="16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easyBox</a:t>
            </a:r>
            <a:endParaRPr lang="cs-CZ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DE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easyBox</a:t>
            </a:r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cyklónového vysavače má dvoukomorový </a:t>
            </a:r>
          </a:p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systém, při kterém jsou oddělovány alergenní </a:t>
            </a:r>
          </a:p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jemný prach od hrubých nečistot. Přitom vede dvanáct silně </a:t>
            </a:r>
          </a:p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rotujících vzduchových vírů nejjemnější částice prachu </a:t>
            </a:r>
            <a:b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 dvou komor jemného prachu. Tam jsou bezpečně zachyceny. </a:t>
            </a:r>
          </a:p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Separované hrubé nečistoty končí v prostřední komoře.</a:t>
            </a:r>
          </a:p>
        </p:txBody>
      </p:sp>
      <p:pic>
        <p:nvPicPr>
          <p:cNvPr id="11" name="Picture 3" descr="I:\SPARTE2\VT\502\Fotos Cycloon Hybrid\Internetbilder_klein\CH_Webbilder\220x220\LED PARQUET\30308_CH_Webbild_9_220x2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140" y="899592"/>
            <a:ext cx="2068172" cy="206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:\SPARTE2\VT\502\Fotos Cycloon Hybrid\Internetbilder_klein\CH_Webbilder\220x220\LED PARQUET\30308_CH_Webbild_7_220x2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4697880"/>
            <a:ext cx="1319808" cy="131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I:\SPARTE2\VT\502\Fotos Cycloon Hybrid\Internetbilder_klein\CH_Webbilder\220x220\LED PARQUET\30308_CH_Webbild_11_220x2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88" y="6224702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I:\SPARTE2\VT\502\Fotos Cycloon Hybrid\Internetbilder_klein\CH_Webbilder\220x220\LED PARQUET\30308_CH_Webbild_14_220x2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88" y="7685459"/>
            <a:ext cx="1247800" cy="12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057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4624" y="339785"/>
            <a:ext cx="6696744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Vysávání s osvěžováním vzduchu:</a:t>
            </a:r>
          </a:p>
          <a:p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100% citelné osvěžení vzduchu</a:t>
            </a:r>
          </a:p>
          <a:p>
            <a:endParaRPr lang="de-DE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Vždy, když je to nutné: Jednoduše vyměňte </a:t>
            </a:r>
            <a:r>
              <a:rPr lang="cs-CZ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easyBox</a:t>
            </a:r>
            <a:endParaRPr lang="cs-CZ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 AQUA-Fre</a:t>
            </a:r>
            <a:r>
              <a:rPr lang="de-DE" sz="1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shAir</a:t>
            </a:r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-Box cyklónového vysavače LED PARQUET</a:t>
            </a:r>
          </a:p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vysávejte s osvěžováním vzduchu.</a:t>
            </a:r>
          </a:p>
          <a:p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Přitom jsou nasávány pachy a vysáván prach a vázán </a:t>
            </a:r>
            <a:b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 vodě. Vzduch je 100 % znatelně osvěžený.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359154" y="3131840"/>
            <a:ext cx="4094182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Bezprašné vyprázdnění</a:t>
            </a:r>
          </a:p>
          <a:p>
            <a:endParaRPr lang="de-DE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Nasátý prach, zvířecí chlupy, alergeny, roztoče, nečistoty a další částice prachu, které byly navázány ve vodě, se jednoduše likvidují se znečištěnou vodou.</a:t>
            </a:r>
          </a:p>
          <a:p>
            <a:endParaRPr lang="de-DE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 vzniku prachu při vyprazdňování AQUA-Fre</a:t>
            </a:r>
            <a:r>
              <a:rPr lang="de-DE" sz="11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shAir</a:t>
            </a:r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-Box!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420888" y="5004048"/>
            <a:ext cx="4032448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Čerstvý, čistý vzduch v místnosti díky </a:t>
            </a:r>
          </a:p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AQUA-Fr</a:t>
            </a:r>
            <a:r>
              <a:rPr lang="de-DE" sz="1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eshAir</a:t>
            </a:r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-Box</a:t>
            </a:r>
          </a:p>
          <a:p>
            <a:endParaRPr lang="de-DE" sz="1400" dirty="0"/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Vlivem vázání částic prachu ve vodě se vzduch v místnosti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při vysávání s A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-Fr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eshAir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-Box citelně zlepší. </a:t>
            </a: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Navíc je vypouštěný  vzduch lehce zvlhčený.  </a:t>
            </a:r>
          </a:p>
          <a:p>
            <a:endParaRPr lang="de-DE" sz="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Výsledek: Čistější  vzduch v místnosti.</a:t>
            </a:r>
          </a:p>
        </p:txBody>
      </p:sp>
      <p:sp>
        <p:nvSpPr>
          <p:cNvPr id="10" name="Rechteck 9"/>
          <p:cNvSpPr/>
          <p:nvPr/>
        </p:nvSpPr>
        <p:spPr>
          <a:xfrm>
            <a:off x="2420888" y="7091407"/>
            <a:ext cx="4248472" cy="1746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Vysoká filtrace jemného prachu při vysávání s osvěžováním vzduchu:</a:t>
            </a:r>
          </a:p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Redukuje pyly a alergeny</a:t>
            </a:r>
          </a:p>
          <a:p>
            <a:endParaRPr lang="de-DE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Při vysávání s osvěžováním vzduchu s bezsáčkovým cyklónovým vysavačem probíhá čtyřnásobná filtrace a bezpečné navázání prachu: HEPA filtr 13, mikrofiltr odváděného vzduchu, pylový filtr a především voda vážou i nejjemnější částice prachu a pyly a vytváří tak ve všech místnostech klima, vhodné pro alergiky. 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382" y="323528"/>
            <a:ext cx="1830953" cy="1830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26" y="3171139"/>
            <a:ext cx="1469190" cy="1469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3" descr="I:\SPARTE2\VT\503\Internetshops\Loadbee\neue Bilder\Icons_Thomas\Frau_Icons_1_220x220_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5220072"/>
            <a:ext cx="1398367" cy="139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I:\SPARTE2\VT\503\Internetshops\Loadbee\neue Bilder\Icons_Thomas\Feinstaub_Icons_1_220x220_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84" y="7414632"/>
            <a:ext cx="1333832" cy="1333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956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88640" y="2021230"/>
            <a:ext cx="6696744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Sání bez prachového sáčku – </a:t>
            </a:r>
          </a:p>
          <a:p>
            <a:r>
              <a:rPr lang="cs-C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konstantně vysoký sací výkon</a:t>
            </a:r>
          </a:p>
          <a:p>
            <a:endParaRPr lang="de-DE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Lhostejno zda s cyklónovým easyBox nebo AQUA-Fr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eshAir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-Box, </a:t>
            </a:r>
            <a:endParaRPr lang="de-DE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íky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oběma systémům vysává přístroj firmy THOMAS </a:t>
            </a:r>
            <a:endParaRPr lang="de-DE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Cycloon Hybrid LED PARQUET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zcela bez prachových sáčků a </a:t>
            </a:r>
            <a:endParaRPr lang="de-DE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pracuje tak s trvale vysokým sacím výkonem.</a:t>
            </a:r>
          </a:p>
          <a:p>
            <a:endParaRPr lang="de-DE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 dokupování prachových sáčků!</a:t>
            </a:r>
          </a:p>
          <a:p>
            <a:endParaRPr lang="de-DE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2636912" y="6675908"/>
            <a:ext cx="40324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Univerzální podlahová hubice s LED osvětlením </a:t>
            </a:r>
            <a:b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přepínáním nohou</a:t>
            </a:r>
          </a:p>
          <a:p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cs-CZ" sz="1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Maximální radost z vysávání zajistí univerzální podlahová hubice </a:t>
            </a:r>
            <a:r>
              <a:rPr lang="cs-CZ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CleanLight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S výbavou LED osvětlením vysajete i pod nábytkem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v tmavých rozích důkladně a efektivně. Díky praktickému přepínání nohou na hubici lze jedním sešlápnutím snadno provést výměna hubice „ve stoje“. Bez námahy a šetrně pro záda! Univerzální podlahovou hubici přístroje CYCLOON HYBRID LED PARQUET lze přepínat a je vhodná jak pro koberce, tak i pro tvrdé podlahy.</a:t>
            </a:r>
          </a:p>
        </p:txBody>
      </p:sp>
      <p:sp>
        <p:nvSpPr>
          <p:cNvPr id="16" name="Rechteck 15"/>
          <p:cNvSpPr/>
          <p:nvPr/>
        </p:nvSpPr>
        <p:spPr>
          <a:xfrm>
            <a:off x="116632" y="4427984"/>
            <a:ext cx="648072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Technické vychytávky</a:t>
            </a:r>
          </a:p>
          <a:p>
            <a:endParaRPr lang="de-DE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Přístroj CYCLOON HYBRID LED PARQUET </a:t>
            </a:r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 výkonem sání 1 400 Watt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 technologií pohonu bypass nadchne milovníky parket svojí snadnou manipulací.  Obratem ruky lze přecházet z maximálně čistého vysávání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 osvěžováním vzduchu na rychlé cyklónové vysávání. Díky 360  vodicím kolečkům </a:t>
            </a:r>
            <a:r>
              <a:rPr lang="cs-CZ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Easy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-Drive a pogumovaným paprskovým kolům lze přístrojem bez námahy pojíždět. 8 m kabel lze rychle zasunout pomocí automatického navíjení kabelu přepínáním nohou a umožňuje akční rádius v rozsahu 11 m.  Sací výkon cyklónového vysavače je elektronicky regulovatelný a lze ho velmi jednoduše regulovat ve 3 stupních včet. energeticky úsporného stupně </a:t>
            </a:r>
            <a:r>
              <a:rPr lang="cs-CZ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Eco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420888" y="311041"/>
            <a:ext cx="434010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Zachycování vody a vlhkosti</a:t>
            </a:r>
          </a:p>
          <a:p>
            <a:endParaRPr lang="de-DE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Pomocí A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-Fre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shAir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-Box lze rychle zachycovat </a:t>
            </a:r>
          </a:p>
          <a:p>
            <a:pPr algn="just"/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kapaliny až do objemu 2,6 litru. To je praktické </a:t>
            </a:r>
          </a:p>
          <a:p>
            <a:pPr algn="just"/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zejména při menších nehodách, lhostejno zda </a:t>
            </a:r>
          </a:p>
          <a:p>
            <a:pPr algn="just"/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při vylité váze nebo rozlitých nápojích.</a:t>
            </a:r>
          </a:p>
        </p:txBody>
      </p:sp>
      <p:pic>
        <p:nvPicPr>
          <p:cNvPr id="9" name="Picture 2" descr="I:\SPARTE2\VT\503\Internetshops\Loadbee\neue Bilder\Icons_Thomas\29283_AufnahmeWasser_Icons_1_220x220_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55" y="311041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680" y="2256485"/>
            <a:ext cx="1576204" cy="1576204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13" y="7236296"/>
            <a:ext cx="1663452" cy="1663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4399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404172" y="5405268"/>
            <a:ext cx="410494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Záruka</a:t>
            </a:r>
          </a:p>
          <a:p>
            <a:endParaRPr lang="de-DE" sz="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Firma THOMAS poskytuje na veškeré díly příslušenství a náhradní díly 10 let garanci na náhradní díly. Nehledě na zákonnou záruku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24 měsíců poskytuje firma THOMAS navíc prodloužení záruční doby 12 měsíců po registraci produktu na internetové stránce.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394599" y="7537683"/>
            <a:ext cx="39604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MADE IN GERMANY</a:t>
            </a:r>
          </a:p>
          <a:p>
            <a:endParaRPr lang="de-DE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 nápadu až po špičkový produkt: Vysavač THOMAS byl koncipován a vymyšlen našimi inženýry. Je kompletně montován 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německém sídle v </a:t>
            </a:r>
            <a:r>
              <a:rPr lang="cs-CZ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Neunkirchenu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aby se naši zákazníci mohly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maximální míře spolehnout na funkčnost a kvalitu.</a:t>
            </a:r>
          </a:p>
        </p:txBody>
      </p:sp>
      <p:sp>
        <p:nvSpPr>
          <p:cNvPr id="7" name="Rechteck 6"/>
          <p:cNvSpPr/>
          <p:nvPr/>
        </p:nvSpPr>
        <p:spPr>
          <a:xfrm>
            <a:off x="2924944" y="2627784"/>
            <a:ext cx="388843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Obsáhlé příslušenství:</a:t>
            </a:r>
          </a:p>
          <a:p>
            <a:endParaRPr lang="de-DE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Díky dodávaným speciálním hubicím odstraňuje </a:t>
            </a: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cyklónový vysavač THOMAS prach a nečistoty obratem ruky.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 standardnímu příslušenství patří kromě obou kvalitních podlahových trysek 190 mm široká polštářová hubice   </a:t>
            </a: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360 mm extra dlouhá spárová hubice se sacím kartáčovým  nástavcem, vhodná zejména pro vysávání spár a obtížně přístupných rohů.</a:t>
            </a: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290676" y="549795"/>
            <a:ext cx="4104456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Vysávání citlivých podlah bez poškrabání</a:t>
            </a:r>
          </a:p>
          <a:p>
            <a:endParaRPr lang="de-DE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Podlahy jako parkety a laminát vyžadují šetrnou péči. Hubicí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parkety </a:t>
            </a:r>
            <a:r>
              <a:rPr lang="cs-CZ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Turn-around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obsaženou ve standardním příslušenství cyklónového vysavače firmy THOMAS lze i tyto podlahy vysávat </a:t>
            </a:r>
            <a:b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 problémů a bez poškrabání.</a:t>
            </a: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Díky otočnému kloubu i pod nábytkem až do výšky 9 cm.</a:t>
            </a:r>
          </a:p>
        </p:txBody>
      </p:sp>
      <p:pic>
        <p:nvPicPr>
          <p:cNvPr id="12" name="Picture 3" descr="I:\SPARTE2\VT\502\Fotos Cycloon Hybrid\Internetbilder_klein\CH_Webbilder\220x220\LED PARQUET\30308_CH_Webbild_35_220x2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960" y="471510"/>
            <a:ext cx="1447891" cy="144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:\SPARTE2\VT\502\Fotos Cycloon Hybrid\Internetbilder_klein\CH_Webbilder\220x220\LED PARQUET\30308_CH_Webbild_33_220x2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80" y="2715550"/>
            <a:ext cx="1701903" cy="17019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bg1">
                <a:lumMod val="6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I:\SPARTE2\VT\503\Internetshops\Loadbee\neue Bilder\Icons_Thomas\29283_MiG_220x2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91" y="7418097"/>
            <a:ext cx="1287207" cy="1287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:\SPARTE2\VT\502\Fotos Cycloon Hybrid\Internetbilder_klein\CH_Webbilder\220x220\LED PARQUET\30308_CH_Webbild_Garantie_220x2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707" y="5364088"/>
            <a:ext cx="129614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64801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506</Words>
  <Application>Microsoft Office PowerPoint</Application>
  <PresentationFormat>Bildschirmpräsentation (4:3)</PresentationFormat>
  <Paragraphs>94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Robert Thomas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Wiese Linda</dc:creator>
  <cp:lastModifiedBy>Wiese Linda</cp:lastModifiedBy>
  <cp:revision>51</cp:revision>
  <cp:lastPrinted>2017-11-30T13:16:30Z</cp:lastPrinted>
  <dcterms:created xsi:type="dcterms:W3CDTF">2017-11-23T13:20:16Z</dcterms:created>
  <dcterms:modified xsi:type="dcterms:W3CDTF">2018-02-16T06:52:51Z</dcterms:modified>
</cp:coreProperties>
</file>