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0"/>
            <a:ext cx="8702040" cy="928255"/>
          </a:xfrm>
        </p:spPr>
        <p:txBody>
          <a:bodyPr>
            <a:normAutofit fontScale="90000"/>
          </a:bodyPr>
          <a:lstStyle/>
          <a:p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HMC25STB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latin typeface="Arial" charset="0"/>
              </a:rPr>
              <a:t>Volně stojící mikrovlnná trouba s </a:t>
            </a:r>
            <a:r>
              <a:rPr lang="cs-CZ" altLang="cs-CZ" sz="1400" b="0" cap="none" dirty="0" smtClean="0">
                <a:latin typeface="Arial" charset="0"/>
              </a:rPr>
              <a:t>grilem a horkým vzduchem</a:t>
            </a:r>
            <a:r>
              <a:rPr lang="cs-CZ" altLang="cs-CZ" sz="1400" b="0" cap="none" dirty="0">
                <a:latin typeface="Arial" charset="0"/>
              </a:rPr>
              <a:t/>
            </a:r>
            <a:br>
              <a:rPr lang="cs-CZ" altLang="cs-CZ" sz="1400" b="0" cap="none" dirty="0">
                <a:latin typeface="Arial" charset="0"/>
              </a:rPr>
            </a:br>
            <a: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  <a:t>Objem 25 l, gril, digitální displej, 900 W mikrovlny, 1000 W gril, </a:t>
            </a:r>
            <a:r>
              <a:rPr lang="cs-CZ" altLang="cs-CZ" sz="1400" b="0" cap="none" dirty="0" smtClean="0">
                <a:solidFill>
                  <a:srgbClr val="706F6F"/>
                </a:solidFill>
                <a:latin typeface="Arial" charset="0"/>
              </a:rPr>
              <a:t>1950 </a:t>
            </a:r>
            <a:r>
              <a:rPr lang="cs-CZ" altLang="cs-CZ" sz="1400" b="0" cap="none" dirty="0" smtClean="0">
                <a:solidFill>
                  <a:srgbClr val="706F6F"/>
                </a:solidFill>
                <a:latin typeface="Arial" charset="0"/>
              </a:rPr>
              <a:t>W horký vzduch, </a:t>
            </a:r>
            <a:r>
              <a:rPr lang="cs-CZ" altLang="cs-CZ" sz="1400" b="0" cap="none" dirty="0" smtClean="0">
                <a:solidFill>
                  <a:srgbClr val="706F6F"/>
                </a:solidFill>
                <a:latin typeface="Arial" charset="0"/>
              </a:rPr>
              <a:t>Ø </a:t>
            </a:r>
            <a: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  <a:t>otočného talíře 27 cm, auto programy, </a:t>
            </a:r>
            <a:r>
              <a:rPr lang="cs-CZ" altLang="cs-CZ" sz="1400" b="0" cap="none" dirty="0" smtClean="0">
                <a:solidFill>
                  <a:srgbClr val="706F6F"/>
                </a:solidFill>
                <a:latin typeface="Arial" charset="0"/>
              </a:rPr>
              <a:t>kulatý pečicí plech</a:t>
            </a:r>
            <a: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  <a:t/>
            </a:r>
            <a:b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</a:br>
            <a:endParaRPr lang="cs-CZ" altLang="cs-CZ" sz="1400" b="0" cap="none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(l) 			25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Maximální výkon mikrovlnný ohřev (W)		900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Maximální výkon gril (W)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1000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Maximální výkon horkého vzduchu (W)		1950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Průměr otočného talíře (mm)		270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Programy vaření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Mikrovlnný ohřev samostatný, gril samostatný, mikrovlny +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gril, horký vzduch, mikrovlny + horký vzduch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5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úrovní výkonu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Automatické programy 8x4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Rozmrazování dle hmotnosti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Expresní vaření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displej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Dotykové ovládání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hodiny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Časovač 0 – 99 min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Zvuková signalizace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Eco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– vypnutí displeje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Dětská pojistka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-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zablokování tlačítek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Nerezový interiér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Příslušenství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kulatý pečicí plech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Skleněný otočný talíř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97314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18365" y="3019618"/>
            <a:ext cx="70361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165501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25291" y="1316462"/>
            <a:ext cx="720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Mikrovlny, gril, horký vzduch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08090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77747" y="2248604"/>
            <a:ext cx="659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úrovní výkonu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38000315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8016361972407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Černá 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281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16,9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337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17,6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164922" y="2073418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337" y="1014846"/>
            <a:ext cx="684000" cy="684000"/>
          </a:xfrm>
          <a:prstGeom prst="rect">
            <a:avLst/>
          </a:prstGeom>
        </p:spPr>
      </p:pic>
      <p:pic>
        <p:nvPicPr>
          <p:cNvPr id="32" name="Obrázek 31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164924" y="2959659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5916" r="5283" b="9224"/>
          <a:stretch/>
        </p:blipFill>
        <p:spPr>
          <a:xfrm>
            <a:off x="5869597" y="2402492"/>
            <a:ext cx="2963200" cy="1826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63" y="3767303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3767303"/>
            <a:ext cx="720000" cy="720000"/>
          </a:xfrm>
          <a:prstGeom prst="rect">
            <a:avLst/>
          </a:prstGeom>
        </p:spPr>
      </p:pic>
      <p:sp>
        <p:nvSpPr>
          <p:cNvPr id="24" name="TextBox 22"/>
          <p:cNvSpPr txBox="1"/>
          <p:nvPr/>
        </p:nvSpPr>
        <p:spPr>
          <a:xfrm>
            <a:off x="4915441" y="3935000"/>
            <a:ext cx="7217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8x4 automatické programy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63" y="1149462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28</Words>
  <Application>Microsoft Office PowerPoint</Application>
  <PresentationFormat>Předvádění na obrazovce 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HMC25STB Volně stojící mikrovlnná trouba s grilem a horkým vzduchem Objem 25 l, gril, digitální displej, 900 W mikrovlny, 1000 W gril, 1950 W horký vzduch, Ø otočného talíře 27 cm, auto programy, kulatý pečicí plech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77</cp:revision>
  <cp:lastPrinted>2016-03-31T14:41:45Z</cp:lastPrinted>
  <dcterms:created xsi:type="dcterms:W3CDTF">2016-03-31T13:54:55Z</dcterms:created>
  <dcterms:modified xsi:type="dcterms:W3CDTF">2022-06-07T14:39:02Z</dcterms:modified>
</cp:coreProperties>
</file>