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150" d="100"/>
          <a:sy n="150" d="100"/>
        </p:scale>
        <p:origin x="43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XIB 6B2S3FS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</a:t>
            </a:r>
            <a:r>
              <a:rPr lang="cs-CZ" altLang="cs-CZ" sz="1600" dirty="0" err="1">
                <a:latin typeface="Arial" charset="0"/>
              </a:rPr>
              <a:t>Series</a:t>
            </a:r>
            <a:r>
              <a:rPr lang="cs-CZ" altLang="cs-CZ" sz="1600" dirty="0">
                <a:latin typeface="Arial" charset="0"/>
              </a:rPr>
              <a:t> 6 –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Wi-Fi + Bluetooth, digitální </a:t>
            </a:r>
            <a:r>
              <a:rPr lang="cs-CZ" altLang="cs-CZ" sz="1400">
                <a:solidFill>
                  <a:srgbClr val="706F6F"/>
                </a:solidFill>
                <a:latin typeface="Arial" charset="0"/>
              </a:rPr>
              <a:t>displej, 16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sad, 10,5 l, 42 dB(A), 3 koše 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21507" y="980728"/>
            <a:ext cx="3946438" cy="518457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10,5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3:45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Konektivita Wi-Fi + Bluetooth – možnost připojení k Wi-Fi a ovládání myčky přes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(stahování nových funkcí a cyklů)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Kontrolní cyklus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Ovládání pomocí hlasu (</a:t>
            </a:r>
            <a:r>
              <a:rPr lang="cs-CZ" altLang="cs-CZ" sz="800" b="1" dirty="0">
                <a:latin typeface="Arial" charset="0"/>
              </a:rPr>
              <a:t>Kompatibilní s Google </a:t>
            </a:r>
            <a:r>
              <a:rPr lang="cs-CZ" altLang="cs-CZ" sz="800" b="1" dirty="0" err="1">
                <a:latin typeface="Arial" charset="0"/>
              </a:rPr>
              <a:t>Assistant</a:t>
            </a:r>
            <a:r>
              <a:rPr lang="cs-CZ" altLang="cs-CZ" sz="800" b="1" dirty="0">
                <a:latin typeface="Arial" charset="0"/>
              </a:rPr>
              <a:t> a Alexa (v angličtině)</a:t>
            </a:r>
            <a:r>
              <a:rPr lang="cs-CZ" altLang="cs-CZ" sz="800" dirty="0">
                <a:latin typeface="Arial" charset="0"/>
              </a:rPr>
              <a:t>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Vedení statistik mytí a čerpání energie</a:t>
            </a:r>
            <a:endParaRPr lang="en-US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12 programů základních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45°C, </a:t>
            </a:r>
            <a:r>
              <a:rPr lang="cs-CZ" altLang="cs-CZ" sz="800" dirty="0" err="1">
                <a:latin typeface="Arial" charset="0"/>
              </a:rPr>
              <a:t>Steam</a:t>
            </a:r>
            <a:r>
              <a:rPr lang="cs-CZ" altLang="cs-CZ" sz="800" dirty="0">
                <a:latin typeface="Arial" charset="0"/>
              </a:rPr>
              <a:t> Plus 75°C, Univerzální 50-60°C, Rychlý 39 min 60°C, Rychlý 29 min 50°C, </a:t>
            </a:r>
            <a:r>
              <a:rPr lang="cs-CZ" altLang="cs-CZ" sz="800" dirty="0" err="1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5 min, </a:t>
            </a:r>
            <a:r>
              <a:rPr lang="cs-CZ" altLang="cs-CZ" sz="800" dirty="0" err="1">
                <a:latin typeface="Arial" charset="0"/>
              </a:rPr>
              <a:t>Hygiene</a:t>
            </a:r>
            <a:r>
              <a:rPr lang="cs-CZ" altLang="cs-CZ" sz="800" dirty="0">
                <a:latin typeface="Arial" charset="0"/>
              </a:rPr>
              <a:t>+ 75°C, Intenzivní rychlý 65°C, Univerzální Plus 65-75°C, Auto Sensor 45-55°C, Ultra tichý 55°C, Sklo 45°C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1-23 hod,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Ukazatel délky cyklu, Ukazatel nedostatku soli na displeji, Zvukový signál ukončení programu, Možnost vypnutí zvukové signalizace na konci programu, Uložení posledního mycího cyklu do paměti, </a:t>
            </a:r>
            <a:r>
              <a:rPr lang="cs-CZ" altLang="cs-CZ" sz="800" b="1" dirty="0">
                <a:latin typeface="Arial" charset="0"/>
              </a:rPr>
              <a:t>Automatická detekce </a:t>
            </a:r>
            <a:r>
              <a:rPr lang="cs-CZ" altLang="cs-CZ" sz="800" dirty="0">
                <a:latin typeface="Arial" charset="0"/>
              </a:rPr>
              <a:t>množství nádobí a úrovně zašpinění, </a:t>
            </a:r>
            <a:r>
              <a:rPr lang="cs-CZ" altLang="cs-CZ" sz="800" b="1" dirty="0">
                <a:latin typeface="Arial" charset="0"/>
              </a:rPr>
              <a:t>Automatické otevření </a:t>
            </a:r>
            <a:r>
              <a:rPr lang="cs-CZ" altLang="cs-CZ" sz="800" dirty="0">
                <a:latin typeface="Arial" charset="0"/>
              </a:rPr>
              <a:t>dveří na konci programu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displej; dotykové ovládání </a:t>
            </a:r>
            <a:r>
              <a:rPr lang="cs-CZ" altLang="cs-CZ" sz="800" dirty="0" err="1">
                <a:latin typeface="Arial" charset="0"/>
              </a:rPr>
              <a:t>Smooth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Touch</a:t>
            </a:r>
            <a:r>
              <a:rPr lang="cs-CZ" altLang="cs-CZ" sz="800" dirty="0">
                <a:latin typeface="Arial" charset="0"/>
              </a:rPr>
              <a:t>, Materiál vany nerez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Antibakteriální samočistící trojitý systém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Elektronická regenerace změkčovače vody – nižší spotřeba soli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3 koše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Možnost polohování horního koše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Sklopitelné držáky talířů ve spodním koši a sklopitelné držáky šálků v horním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Invertorový (BLDC) motor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</a:t>
            </a:r>
            <a:r>
              <a:rPr lang="cs-CZ" altLang="cs-CZ" sz="800" dirty="0" err="1">
                <a:latin typeface="Arial" charset="0"/>
              </a:rPr>
              <a:t>Aquastop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32901496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8059019025261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820 × 598 × 550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36,9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</a:t>
            </a:r>
            <a:r>
              <a:rPr lang="cs-CZ" altLang="cs-CZ" sz="800" dirty="0">
                <a:latin typeface="Arial" panose="020B0604020202020204" pitchFamily="34" charset="0"/>
              </a:rPr>
              <a:t>896 × 640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×</a:t>
            </a:r>
            <a:r>
              <a:rPr lang="cs-CZ" altLang="cs-CZ" sz="800" dirty="0">
                <a:latin typeface="Arial" panose="020B0604020202020204" pitchFamily="34" charset="0"/>
              </a:rPr>
              <a:t> 676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39,5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2333B48-2825-415A-B9B4-8017BD250245}"/>
              </a:ext>
            </a:extLst>
          </p:cNvPr>
          <p:cNvSpPr txBox="1"/>
          <p:nvPr/>
        </p:nvSpPr>
        <p:spPr>
          <a:xfrm>
            <a:off x="4614767" y="1144989"/>
            <a:ext cx="9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ovládání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08318" y="1918921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sad 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72922" y="2566401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3E3B48-D8EC-417D-B1E8-AFBBA183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12" y="1197132"/>
            <a:ext cx="1589555" cy="18534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E757E5-CEC3-434B-911E-AA736817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084" y="1491257"/>
            <a:ext cx="1607114" cy="3114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AF18E6-2E33-4241-BEA8-89F664B93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612" y="3082486"/>
            <a:ext cx="1259628" cy="9694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A8D662D-A838-4B6D-A274-78BCF2D40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612" y="4091128"/>
            <a:ext cx="1259629" cy="93357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335" y="2583507"/>
            <a:ext cx="537151" cy="550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FE31310-A7C8-428D-97F4-0A4036949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6140" y="1834983"/>
            <a:ext cx="528627" cy="52073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9735" y="3372302"/>
            <a:ext cx="673723" cy="65727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E7F5457-2611-471F-9A2C-B4EB13EA6E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2414" y="1117082"/>
            <a:ext cx="561768" cy="553843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672922" y="340855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CE540FD-83F3-490F-A893-28A95C610E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700" y="363939"/>
            <a:ext cx="762000" cy="78105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8052148-B050-4525-8B24-DAE9783BBD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1534" y="4150653"/>
            <a:ext cx="397861" cy="600980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193197A2-81B9-461D-B455-C19ADA02FEC9}"/>
              </a:ext>
            </a:extLst>
          </p:cNvPr>
          <p:cNvSpPr txBox="1"/>
          <p:nvPr/>
        </p:nvSpPr>
        <p:spPr>
          <a:xfrm>
            <a:off x="4665330" y="438864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součástí výbavy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467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Kristýna Kopecká</cp:lastModifiedBy>
  <cp:revision>341</cp:revision>
  <cp:lastPrinted>2016-05-31T13:00:02Z</cp:lastPrinted>
  <dcterms:created xsi:type="dcterms:W3CDTF">2015-07-16T11:02:07Z</dcterms:created>
  <dcterms:modified xsi:type="dcterms:W3CDTF">2021-11-01T09:16:27Z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