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27.7.2017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4400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CS4 H7A1DE-S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čerpadlem </a:t>
            </a:r>
            <a:r>
              <a:rPr lang="cs-CZ" altLang="cs-CZ" sz="1400" dirty="0" smtClean="0">
                <a:latin typeface="Arial" charset="0"/>
              </a:rPr>
              <a:t>Smart SLIM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Technologie Smart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Touch, tepelné čerpadlo, A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+, hloubka pouhých 46,5cm,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Woolmark Apparel Care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</a:t>
            </a:r>
            <a:r>
              <a:rPr lang="cs-CZ" altLang="cs-CZ" sz="800" dirty="0" smtClean="0">
                <a:latin typeface="Arial" charset="0"/>
              </a:rPr>
              <a:t>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2,03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částečná </a:t>
            </a:r>
            <a:r>
              <a:rPr lang="cs-CZ" altLang="cs-CZ" sz="800" dirty="0">
                <a:latin typeface="Arial" charset="0"/>
              </a:rPr>
              <a:t>náplň (kWh) 	</a:t>
            </a:r>
            <a:r>
              <a:rPr lang="cs-CZ" altLang="cs-CZ" sz="800" dirty="0" smtClean="0">
                <a:latin typeface="Arial" charset="0"/>
              </a:rPr>
              <a:t>1,01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246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</a:t>
            </a:r>
            <a:r>
              <a:rPr lang="cs-CZ" altLang="cs-CZ" sz="800" dirty="0" smtClean="0">
                <a:latin typeface="Arial" charset="0"/>
              </a:rPr>
              <a:t>220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Smart Touch - bezdotykové propojení </a:t>
            </a:r>
            <a:r>
              <a:rPr lang="cs-CZ" altLang="cs-CZ" sz="800" b="1" dirty="0" smtClean="0">
                <a:latin typeface="Arial" charset="0"/>
              </a:rPr>
              <a:t>sušičky </a:t>
            </a:r>
            <a:r>
              <a:rPr lang="cs-CZ" altLang="cs-CZ" sz="800" b="1" dirty="0">
                <a:latin typeface="Arial" charset="0"/>
              </a:rPr>
              <a:t>pomocí technologie NFC s chytrým telefonem a její ovládání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Kontrolní </a:t>
            </a:r>
            <a:r>
              <a:rPr lang="cs-CZ" altLang="cs-CZ" sz="800" b="1" dirty="0" smtClean="0">
                <a:latin typeface="Arial" charset="0"/>
              </a:rPr>
              <a:t>cyklus, Ovládání </a:t>
            </a:r>
            <a:r>
              <a:rPr lang="cs-CZ" altLang="cs-CZ" sz="800" b="1" dirty="0">
                <a:latin typeface="Arial" charset="0"/>
              </a:rPr>
              <a:t>pomocí </a:t>
            </a:r>
            <a:r>
              <a:rPr lang="cs-CZ" altLang="cs-CZ" sz="800" b="1" dirty="0" smtClean="0">
                <a:latin typeface="Arial" charset="0"/>
              </a:rPr>
              <a:t>hlasu, </a:t>
            </a:r>
            <a:r>
              <a:rPr lang="en-US" altLang="cs-CZ" sz="800" b="1" dirty="0" smtClean="0">
                <a:latin typeface="Arial" charset="0"/>
              </a:rPr>
              <a:t>Tip</a:t>
            </a:r>
            <a:r>
              <a:rPr lang="cs-CZ" altLang="cs-CZ" sz="800" b="1" dirty="0">
                <a:latin typeface="Arial" charset="0"/>
              </a:rPr>
              <a:t>y</a:t>
            </a:r>
            <a:r>
              <a:rPr lang="en-US" altLang="cs-CZ" sz="800" b="1" dirty="0">
                <a:latin typeface="Arial" charset="0"/>
              </a:rPr>
              <a:t> a </a:t>
            </a:r>
            <a:r>
              <a:rPr lang="cs-CZ" altLang="cs-CZ" sz="800" b="1" dirty="0">
                <a:latin typeface="Arial" charset="0"/>
              </a:rPr>
              <a:t>t</a:t>
            </a:r>
            <a:r>
              <a:rPr lang="en-US" altLang="cs-CZ" sz="800" b="1" dirty="0">
                <a:latin typeface="Arial" charset="0"/>
              </a:rPr>
              <a:t>r</a:t>
            </a:r>
            <a:r>
              <a:rPr lang="cs-CZ" altLang="cs-CZ" sz="800" b="1" dirty="0">
                <a:latin typeface="Arial" charset="0"/>
              </a:rPr>
              <a:t>iky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Kg </a:t>
            </a:r>
            <a:r>
              <a:rPr lang="cs-CZ" altLang="cs-CZ" sz="800" b="1" dirty="0">
                <a:latin typeface="Arial" charset="0"/>
              </a:rPr>
              <a:t>detector – detekce množství vloženého prádla a přizpůsobení </a:t>
            </a:r>
            <a:r>
              <a:rPr lang="cs-CZ" altLang="cs-CZ" sz="800" b="1" dirty="0" smtClean="0">
                <a:latin typeface="Arial" charset="0"/>
              </a:rPr>
              <a:t>sušení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Tepelné čerpadlo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+ 30 Smart Touch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Super Easy Iron, Bavlna, Bílé, Mix &amp; Dry, Syntetika, Košile, Barevné, Dětské, Džíny, Sportovní, </a:t>
            </a:r>
            <a:r>
              <a:rPr lang="cs-CZ" altLang="cs-CZ" sz="800" b="1" dirty="0" smtClean="0">
                <a:latin typeface="Arial" charset="0"/>
              </a:rPr>
              <a:t>Vlna -  Woolmark Apparel Care certifikace</a:t>
            </a:r>
            <a:r>
              <a:rPr lang="cs-CZ" altLang="cs-CZ" sz="800" dirty="0" smtClean="0">
                <a:latin typeface="Arial" charset="0"/>
              </a:rPr>
              <a:t>, Antialergenní, Odstranění pomačkání, Osvěžení, Smart Touch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Rychlé sušení (30, 45, 59 min), Ochrana proti pomačkání,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Hloubka pouhých 46,5 cm – možnost kombinace se SLIM pračkou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Case - Nádoba na vodu umístěná ve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napojení na odpad (hadička součástí dodávky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Umístění pantů vlevo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Galvanizovaný buben,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99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Polohovatelné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Prosklená 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Rozkládací filtr na textilní prach v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5730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Možné kombinovat se SLIM pračkou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9675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sušičky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9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508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51572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60032" y="594936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pro odstranění pomačkání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31100963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8016361946736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Bílá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877352"/>
            <a:ext cx="720000" cy="720000"/>
          </a:xfrm>
          <a:prstGeom prst="flowChartConnector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26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6" b="18778"/>
          <a:stretch/>
        </p:blipFill>
        <p:spPr>
          <a:xfrm>
            <a:off x="7020272" y="1021080"/>
            <a:ext cx="720000" cy="472440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052816"/>
            <a:ext cx="509933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1" t="23012" r="24825" b="23386"/>
          <a:stretch/>
        </p:blipFill>
        <p:spPr>
          <a:xfrm>
            <a:off x="8028384" y="980728"/>
            <a:ext cx="864096" cy="637012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7944" y="4293176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" t="4673" r="7101" b="5430"/>
          <a:stretch/>
        </p:blipFill>
        <p:spPr>
          <a:xfrm>
            <a:off x="5940152" y="1628800"/>
            <a:ext cx="2160000" cy="3024930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4067944" y="350100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067944" y="3645024"/>
            <a:ext cx="71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sz="1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588224" y="4725144"/>
            <a:ext cx="10134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Ilustrativní foto</a:t>
            </a:r>
            <a:endParaRPr lang="cs-CZ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7956376" y="1628800"/>
            <a:ext cx="216024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8100392" y="15567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0872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80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118</cp:revision>
  <cp:lastPrinted>2016-05-05T10:40:20Z</cp:lastPrinted>
  <dcterms:created xsi:type="dcterms:W3CDTF">2015-07-16T11:02:07Z</dcterms:created>
  <dcterms:modified xsi:type="dcterms:W3CDTF">2017-07-27T17:03:27Z</dcterms:modified>
</cp:coreProperties>
</file>