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27.11.2025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H8N4B-S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</a:t>
            </a:r>
            <a:r>
              <a:rPr lang="cs-CZ" altLang="cs-CZ" sz="1400" dirty="0" smtClean="0">
                <a:latin typeface="Arial" charset="0"/>
              </a:rPr>
              <a:t>sušička s tepelným </a:t>
            </a:r>
            <a:r>
              <a:rPr lang="cs-CZ" altLang="cs-CZ" sz="1400" dirty="0">
                <a:latin typeface="Arial" charset="0"/>
              </a:rPr>
              <a:t>čerpadlem ProDry </a:t>
            </a:r>
            <a:r>
              <a:rPr lang="cs-CZ" altLang="cs-CZ" sz="1400" dirty="0" smtClean="0">
                <a:latin typeface="Arial" charset="0"/>
              </a:rPr>
              <a:t>700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Wifi, 4 úrovně sušení, textový displej, snadné žehlení, invertorový motor, Active Scent Systém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</a:t>
            </a:r>
            <a:r>
              <a:rPr lang="cs-CZ" altLang="cs-CZ" sz="800" dirty="0" smtClean="0">
                <a:latin typeface="Arial" charset="0"/>
              </a:rPr>
              <a:t>85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</a:t>
            </a:r>
            <a:r>
              <a:rPr lang="cs-CZ" altLang="cs-CZ" sz="800" dirty="0" smtClean="0">
                <a:latin typeface="Arial" charset="0"/>
              </a:rPr>
              <a:t>0,85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</a:t>
            </a:r>
            <a:r>
              <a:rPr lang="cs-CZ" altLang="cs-CZ" sz="800" dirty="0" smtClean="0">
                <a:latin typeface="Arial" charset="0"/>
              </a:rPr>
              <a:t>88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</a:t>
            </a:r>
            <a:r>
              <a:rPr lang="cs-CZ" altLang="cs-CZ" sz="800" dirty="0" smtClean="0">
                <a:latin typeface="Arial" charset="0"/>
              </a:rPr>
              <a:t>3:18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Tepelné čerpadlo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4 </a:t>
            </a:r>
            <a:r>
              <a:rPr lang="cs-CZ" altLang="cs-CZ" sz="800" b="1" dirty="0">
                <a:latin typeface="Arial" charset="0"/>
              </a:rPr>
              <a:t>úrovně senzorového sušení </a:t>
            </a:r>
            <a:r>
              <a:rPr lang="cs-CZ" altLang="cs-CZ" sz="800" dirty="0">
                <a:latin typeface="Arial" charset="0"/>
              </a:rPr>
              <a:t>– Extra suché, Do skříně, </a:t>
            </a:r>
            <a:r>
              <a:rPr lang="cs-CZ" altLang="cs-CZ" sz="800" dirty="0" smtClean="0">
                <a:latin typeface="Arial" charset="0"/>
              </a:rPr>
              <a:t>K oblečení, K </a:t>
            </a:r>
            <a:r>
              <a:rPr lang="cs-CZ" altLang="cs-CZ" sz="800" dirty="0">
                <a:latin typeface="Arial" charset="0"/>
              </a:rPr>
              <a:t>žehlení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</a:t>
            </a:r>
            <a:r>
              <a:rPr lang="cs-CZ" altLang="cs-CZ" sz="800" b="1" dirty="0">
                <a:latin typeface="Arial" charset="0"/>
              </a:rPr>
              <a:t>Smart Move </a:t>
            </a:r>
            <a:r>
              <a:rPr lang="cs-CZ" altLang="cs-CZ" sz="800" b="1" dirty="0" smtClean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zlepšuje </a:t>
            </a:r>
            <a:r>
              <a:rPr lang="cs-CZ" altLang="cs-CZ" sz="800" dirty="0">
                <a:latin typeface="Arial" charset="0"/>
              </a:rPr>
              <a:t>rovnoměrnost </a:t>
            </a:r>
            <a:r>
              <a:rPr lang="cs-CZ" altLang="cs-CZ" sz="800" dirty="0" smtClean="0">
                <a:latin typeface="Arial" charset="0"/>
              </a:rPr>
              <a:t>sušení pomocí obousměrného otáčení bubnu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5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Genius </a:t>
            </a:r>
            <a:r>
              <a:rPr lang="cs-CZ" altLang="cs-CZ" sz="800" dirty="0" smtClean="0">
                <a:latin typeface="Arial" charset="0"/>
              </a:rPr>
              <a:t>– rychlý program s délkou max. 59 min automaticky nastaví průběh sušení na základě detekované míry vlhkosti prádla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Systém Active Scent </a:t>
            </a:r>
            <a:r>
              <a:rPr lang="cs-CZ" altLang="cs-CZ" sz="800" dirty="0" smtClean="0">
                <a:latin typeface="Arial" charset="0"/>
              </a:rPr>
              <a:t>– přídavná nádobka na tuhý parfém - tablety </a:t>
            </a:r>
            <a:r>
              <a:rPr lang="cs-CZ" altLang="cs-CZ" sz="800" b="1" dirty="0" smtClean="0">
                <a:latin typeface="Arial" charset="0"/>
              </a:rPr>
              <a:t>Care+Protect na provonění prádla.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Hedvábí </a:t>
            </a:r>
            <a:r>
              <a:rPr lang="cs-CZ" altLang="cs-CZ" sz="800" dirty="0" smtClean="0">
                <a:latin typeface="Arial" charset="0"/>
              </a:rPr>
              <a:t>– šetrné sušení nejchoulostivějších tkanin bez rizika přesušení a včasného ukončení cyklu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</a:t>
            </a:r>
            <a:r>
              <a:rPr lang="cs-CZ" altLang="cs-CZ" sz="800" dirty="0">
                <a:latin typeface="Arial" charset="0"/>
              </a:rPr>
              <a:t>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16 </a:t>
            </a:r>
            <a:r>
              <a:rPr lang="cs-CZ" altLang="cs-CZ" sz="800" dirty="0">
                <a:latin typeface="Arial" charset="0"/>
              </a:rPr>
              <a:t>programů </a:t>
            </a:r>
            <a:r>
              <a:rPr lang="cs-CZ" altLang="cs-CZ" sz="800" dirty="0" smtClean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Bílé, Tmavé a barevné, Syntetika, XXL náplň, Košile, Džíny, </a:t>
            </a:r>
            <a:r>
              <a:rPr lang="cs-CZ" altLang="cs-CZ" sz="800" b="1" dirty="0" smtClean="0">
                <a:latin typeface="Arial" charset="0"/>
              </a:rPr>
              <a:t>Sušení vlny – Certifikace Woolmark Care (šetrná péče), </a:t>
            </a:r>
            <a:r>
              <a:rPr lang="cs-CZ" altLang="cs-CZ" sz="800" dirty="0" smtClean="0">
                <a:latin typeface="Arial" charset="0"/>
              </a:rPr>
              <a:t>Hedvábí, </a:t>
            </a:r>
            <a:r>
              <a:rPr lang="cs-CZ" altLang="cs-CZ" sz="800" b="1" dirty="0">
                <a:latin typeface="Arial" charset="0"/>
              </a:rPr>
              <a:t>Save &amp; </a:t>
            </a:r>
            <a:r>
              <a:rPr lang="cs-CZ" altLang="cs-CZ" sz="800" b="1" dirty="0" smtClean="0">
                <a:latin typeface="Arial" charset="0"/>
              </a:rPr>
              <a:t>Dry (Poloviční náplň – sušení při nízké teplotě s nižšími náklady)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dirty="0">
                <a:latin typeface="Arial" charset="0"/>
              </a:rPr>
              <a:t>Malá náplň, </a:t>
            </a:r>
            <a:r>
              <a:rPr lang="cs-CZ" altLang="cs-CZ" sz="800" dirty="0" smtClean="0">
                <a:latin typeface="Arial" charset="0"/>
              </a:rPr>
              <a:t>Zmírnění pomačkání (12 min), Osvěžení (20 min), Speciální 30‘, Speciální 45‘, Genius (59 min)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Nastavení (zvuk, jazyk), Dálkové ovládání, Odložený start, </a:t>
            </a:r>
            <a:r>
              <a:rPr lang="cs-CZ" altLang="cs-CZ" sz="800" dirty="0">
                <a:latin typeface="Arial" charset="0"/>
              </a:rPr>
              <a:t>Úroveň vysušení (4), </a:t>
            </a:r>
            <a:r>
              <a:rPr lang="cs-CZ" altLang="cs-CZ" sz="800" dirty="0" smtClean="0">
                <a:latin typeface="Arial" charset="0"/>
              </a:rPr>
              <a:t>Časované sušení, Snadné žehlení,  Paměť, Dětská pojistka, </a:t>
            </a:r>
            <a:r>
              <a:rPr lang="cs-CZ" altLang="cs-CZ" sz="800" dirty="0">
                <a:latin typeface="Arial" charset="0"/>
              </a:rPr>
              <a:t>Kontrolky čištění filtru a vyprázdnění nádrže na </a:t>
            </a:r>
            <a:r>
              <a:rPr lang="cs-CZ" altLang="cs-CZ" sz="800" dirty="0" smtClean="0">
                <a:latin typeface="Arial" charset="0"/>
              </a:rPr>
              <a:t>vodu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Textový displej v CZ i SK jazyce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bubnu </a:t>
            </a:r>
            <a:r>
              <a:rPr lang="cs-CZ" altLang="cs-CZ" sz="800" dirty="0" smtClean="0">
                <a:latin typeface="Arial" charset="0"/>
              </a:rPr>
              <a:t>125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Nerezový buben </a:t>
            </a:r>
            <a:r>
              <a:rPr lang="cs-CZ" altLang="cs-CZ" sz="800" dirty="0">
                <a:latin typeface="Arial" charset="0"/>
              </a:rPr>
              <a:t>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Chladivo R290; Tříúrovňový filtr; Zásobník na vodu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motor Speed Drive Inverter – nižší spotřeba a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Hadička na vypouštění vody do odpadu součástí balení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Možnost otočit směr otevírání dvířek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7456" y="3678123"/>
            <a:ext cx="85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poloviční náplně bavlny při nižší teplotě s nižší spotřebou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43296" y="4689153"/>
            <a:ext cx="870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Přídavná nádobka na tuhý parfém Care+Protect. Připevňuje se na textilní filtr uvnitř sušičky.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668238" y="4655185"/>
            <a:ext cx="3463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31102940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8059019105970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 a 		černým  ovládacím panelem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652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625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dvířek)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49,4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932040" y="188729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52604" y="586856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rychlých programů do 1 hodiny</a:t>
            </a:r>
            <a:endParaRPr lang="cs-CZ" sz="8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="" xmlns:a16="http://schemas.microsoft.com/office/drawing/2014/main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Obdélník 37"/>
          <p:cNvSpPr/>
          <p:nvPr/>
        </p:nvSpPr>
        <p:spPr>
          <a:xfrm>
            <a:off x="4067944" y="184490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Tepelné čerpadlo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délník 38"/>
          <p:cNvSpPr/>
          <p:nvPr/>
        </p:nvSpPr>
        <p:spPr>
          <a:xfrm>
            <a:off x="4116167" y="573333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Rychlé programy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ovéPole 24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85505" y="2752825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53" y="927772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47" y="2728175"/>
            <a:ext cx="720000" cy="720000"/>
          </a:xfrm>
          <a:prstGeom prst="rect">
            <a:avLst/>
          </a:prstGeom>
        </p:spPr>
      </p:pic>
      <p:sp>
        <p:nvSpPr>
          <p:cNvPr id="31" name="Obdélník 30"/>
          <p:cNvSpPr/>
          <p:nvPr/>
        </p:nvSpPr>
        <p:spPr>
          <a:xfrm>
            <a:off x="4100228" y="4724881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Active Scent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4091890" y="369645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1100" b="1" dirty="0">
                <a:latin typeface="Arial" charset="0"/>
              </a:rPr>
              <a:t>Save &amp; Dry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1" t="5900" r="16401" b="4851"/>
          <a:stretch/>
        </p:blipFill>
        <p:spPr>
          <a:xfrm>
            <a:off x="5728491" y="1879918"/>
            <a:ext cx="1959012" cy="2775267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63118" y="898343"/>
            <a:ext cx="706388" cy="69269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873" y="1941391"/>
            <a:ext cx="1305633" cy="26112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1831</TotalTime>
  <Words>101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245</cp:revision>
  <cp:lastPrinted>2016-05-05T10:40:20Z</cp:lastPrinted>
  <dcterms:created xsi:type="dcterms:W3CDTF">2015-07-16T11:02:07Z</dcterms:created>
  <dcterms:modified xsi:type="dcterms:W3CDTF">2025-11-27T16:15:56Z</dcterms:modified>
</cp:coreProperties>
</file>