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CCC 60GH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Komínový odsavač par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Odtah i recirkulace, tlačítkové ovládání, osvětlení LED, hliníkový filtr, uhlíkový filtr součástí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Roční spotřeba energie (kW/rok)		52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třída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účinnosti proudění tekutin		</a:t>
            </a:r>
            <a:r>
              <a:rPr lang="cs-CZ" altLang="cs-CZ" sz="800" dirty="0">
                <a:latin typeface="Arial" charset="0"/>
              </a:rPr>
              <a:t>E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účinnosti osvětlení		</a:t>
            </a:r>
            <a:r>
              <a:rPr lang="cs-CZ" altLang="cs-CZ" sz="800" dirty="0">
                <a:latin typeface="Arial" charset="0"/>
              </a:rPr>
              <a:t>B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Průtok vzduchu min/max/booster (m3/hod)	249/423/---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Hlučnost min/max/booster (dB(A))		61/70/---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Verze pro odtah i recirkulaci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tlačítkové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rychlosti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</a:t>
            </a:r>
            <a:r>
              <a:rPr lang="cs-CZ" altLang="cs-CZ" sz="800" dirty="0" smtClean="0">
                <a:latin typeface="Arial" charset="0"/>
              </a:rPr>
              <a:t>x 105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Osvětlení 1 x 2,5 W LED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</a:t>
            </a:r>
            <a:r>
              <a:rPr lang="cs-CZ" altLang="cs-CZ" sz="800" dirty="0" smtClean="0">
                <a:latin typeface="Arial" charset="0"/>
              </a:rPr>
              <a:t>(2x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</a:t>
            </a:r>
            <a:r>
              <a:rPr lang="cs-CZ" altLang="cs-CZ" sz="800" dirty="0" smtClean="0">
                <a:latin typeface="Arial" charset="0"/>
              </a:rPr>
              <a:t>achový uhlíkový filtr </a:t>
            </a:r>
            <a:r>
              <a:rPr lang="cs-CZ" altLang="cs-CZ" sz="800" dirty="0">
                <a:latin typeface="Arial" charset="0"/>
              </a:rPr>
              <a:t>je součástí </a:t>
            </a:r>
            <a:r>
              <a:rPr lang="cs-CZ" altLang="cs-CZ" sz="800" dirty="0" smtClean="0">
                <a:latin typeface="Arial" charset="0"/>
              </a:rPr>
              <a:t>balení – model  CF 150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Zpětná klapka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Sací </a:t>
            </a:r>
            <a:r>
              <a:rPr lang="cs-CZ" altLang="cs-CZ" sz="800" dirty="0">
                <a:latin typeface="Arial" charset="0"/>
              </a:rPr>
              <a:t>potrubí Ø </a:t>
            </a:r>
            <a:r>
              <a:rPr lang="cs-CZ" altLang="cs-CZ" sz="800" dirty="0" smtClean="0">
                <a:latin typeface="Arial" charset="0"/>
              </a:rPr>
              <a:t>150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Redukce součástí </a:t>
            </a:r>
            <a:r>
              <a:rPr lang="cs-CZ" altLang="cs-CZ" sz="800" dirty="0">
                <a:latin typeface="Arial" charset="0"/>
              </a:rPr>
              <a:t>Ø </a:t>
            </a:r>
            <a:r>
              <a:rPr lang="cs-CZ" altLang="cs-CZ" sz="800" dirty="0" smtClean="0">
                <a:latin typeface="Arial" charset="0"/>
              </a:rPr>
              <a:t>150 - 120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0812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2,5 W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ks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36900758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8016361932463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Antracit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- 780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x 475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640 x 429 x 520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8,5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228408" y="1772816"/>
            <a:ext cx="2016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777153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TUKOVÝ HLINÍKOVÝ FILTR</a:t>
            </a:r>
            <a:endParaRPr lang="cs-CZ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359450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3573016"/>
            <a:ext cx="7200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PACHOVÝ UHLÍKOVÝ FILTR</a:t>
            </a:r>
            <a:endParaRPr lang="cs-CZ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3995936" y="1124744"/>
            <a:ext cx="8640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ODTAH </a:t>
            </a:r>
          </a:p>
          <a:p>
            <a:pPr algn="ctr"/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RECIRKULACE</a:t>
            </a:r>
            <a:endParaRPr lang="cs-CZ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4211960" y="1988840"/>
            <a:ext cx="4320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7" t="7736" r="9096" b="11141"/>
          <a:stretch/>
        </p:blipFill>
        <p:spPr>
          <a:xfrm>
            <a:off x="5868144" y="1916832"/>
            <a:ext cx="3132000" cy="277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61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150</cp:revision>
  <cp:lastPrinted>2016-05-05T10:40:20Z</cp:lastPrinted>
  <dcterms:created xsi:type="dcterms:W3CDTF">2015-07-16T11:02:07Z</dcterms:created>
  <dcterms:modified xsi:type="dcterms:W3CDTF">2018-07-17T12:05:25Z</dcterms:modified>
</cp:coreProperties>
</file>