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BRS 7N3BX-S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</a:t>
            </a:r>
            <a:r>
              <a:rPr lang="cs-CZ" altLang="cs-CZ" sz="1400" dirty="0">
                <a:latin typeface="Arial" charset="0"/>
              </a:rPr>
              <a:t>čerpadlem </a:t>
            </a:r>
            <a:r>
              <a:rPr lang="cs-CZ" altLang="cs-CZ" sz="1400" dirty="0" smtClean="0">
                <a:latin typeface="Arial" charset="0"/>
              </a:rPr>
              <a:t>SLIM ProDry </a:t>
            </a:r>
            <a:r>
              <a:rPr lang="cs-CZ" altLang="cs-CZ" sz="1400" dirty="0">
                <a:latin typeface="Arial" charset="0"/>
              </a:rPr>
              <a:t>5</a:t>
            </a:r>
            <a:r>
              <a:rPr lang="cs-CZ" altLang="cs-CZ" sz="1400" dirty="0" smtClean="0">
                <a:latin typeface="Arial" charset="0"/>
              </a:rPr>
              <a:t>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Wifi, 4 úrovně sušení, textový displej, snadné žehlení,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úzká hloubka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792088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</a:t>
            </a:r>
            <a:r>
              <a:rPr lang="cs-CZ" altLang="cs-CZ" sz="800" dirty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0,94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89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2:57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Tepelné čerpadlo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4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Do skříně, </a:t>
            </a:r>
            <a:r>
              <a:rPr lang="cs-CZ" altLang="cs-CZ" sz="800" dirty="0" smtClean="0">
                <a:latin typeface="Arial" charset="0"/>
              </a:rPr>
              <a:t>K oblečení, K </a:t>
            </a:r>
            <a:r>
              <a:rPr lang="cs-CZ" altLang="cs-CZ" sz="800" dirty="0">
                <a:latin typeface="Arial" charset="0"/>
              </a:rPr>
              <a:t>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</a:t>
            </a:r>
            <a:r>
              <a:rPr lang="cs-CZ" altLang="cs-CZ" sz="800" b="1" dirty="0">
                <a:latin typeface="Arial" charset="0"/>
              </a:rPr>
              <a:t>Smart </a:t>
            </a:r>
            <a:r>
              <a:rPr lang="cs-CZ" altLang="cs-CZ" sz="800" b="1" dirty="0" smtClean="0">
                <a:latin typeface="Arial" charset="0"/>
              </a:rPr>
              <a:t>Move - </a:t>
            </a:r>
            <a:r>
              <a:rPr lang="cs-CZ" altLang="cs-CZ" sz="800" dirty="0" smtClean="0">
                <a:latin typeface="Arial" charset="0"/>
              </a:rPr>
              <a:t>zlepšuje </a:t>
            </a:r>
            <a:r>
              <a:rPr lang="cs-CZ" altLang="cs-CZ" sz="800" dirty="0">
                <a:latin typeface="Arial" charset="0"/>
              </a:rPr>
              <a:t>rovnoměrnost </a:t>
            </a:r>
            <a:r>
              <a:rPr lang="cs-CZ" altLang="cs-CZ" sz="800" dirty="0" smtClean="0">
                <a:latin typeface="Arial" charset="0"/>
              </a:rPr>
              <a:t>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5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Genius </a:t>
            </a:r>
            <a:r>
              <a:rPr lang="cs-CZ" altLang="cs-CZ" sz="800" dirty="0" smtClean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Care+Protect na provonění prádla.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Hedvábí </a:t>
            </a:r>
            <a:r>
              <a:rPr lang="cs-CZ" altLang="cs-CZ" sz="800" dirty="0" smtClean="0">
                <a:latin typeface="Arial" charset="0"/>
              </a:rPr>
              <a:t>– šetrné sušení nejchoulostivějších tkanin bez rizika přesušení a včasného ukončení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Menší hloubka než u standardních sušiček. Bez dvířek a připojení pouze </a:t>
            </a:r>
            <a:r>
              <a:rPr lang="cs-CZ" altLang="cs-CZ" sz="800" b="1" dirty="0" smtClean="0">
                <a:latin typeface="Arial" charset="0"/>
              </a:rPr>
              <a:t>45,3 </a:t>
            </a:r>
            <a:r>
              <a:rPr lang="cs-CZ" altLang="cs-CZ" sz="800" b="1" dirty="0" smtClean="0">
                <a:latin typeface="Arial" charset="0"/>
              </a:rPr>
              <a:t>cm</a:t>
            </a:r>
            <a:r>
              <a:rPr lang="cs-CZ" altLang="cs-CZ" sz="800" b="1" dirty="0">
                <a:latin typeface="Arial" charset="0"/>
              </a:rPr>
              <a:t>, celková hloubka včetně připojení a dvířek </a:t>
            </a:r>
            <a:r>
              <a:rPr lang="cs-CZ" altLang="cs-CZ" sz="800" b="1" dirty="0" smtClean="0">
                <a:latin typeface="Arial" charset="0"/>
              </a:rPr>
              <a:t>52,4 </a:t>
            </a:r>
            <a:r>
              <a:rPr lang="cs-CZ" altLang="cs-CZ" sz="800" b="1" dirty="0">
                <a:latin typeface="Arial" charset="0"/>
              </a:rPr>
              <a:t>cm. Pro kombinaci se SLIM pračkami </a:t>
            </a:r>
            <a:r>
              <a:rPr lang="cs-CZ" altLang="cs-CZ" sz="800" b="1" dirty="0" smtClean="0">
                <a:latin typeface="Arial" charset="0"/>
              </a:rPr>
              <a:t>ProWash 500.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programů </a:t>
            </a:r>
            <a:r>
              <a:rPr lang="cs-CZ" altLang="cs-CZ" sz="800" dirty="0" smtClean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Sušení vlny – Certifikace Woolmark Care (šetrná péče</a:t>
            </a:r>
            <a:r>
              <a:rPr lang="cs-CZ" altLang="cs-CZ" sz="800" b="1" dirty="0" smtClean="0">
                <a:latin typeface="Arial" charset="0"/>
              </a:rPr>
              <a:t>),</a:t>
            </a:r>
            <a:r>
              <a:rPr lang="cs-CZ" altLang="cs-CZ" sz="800" dirty="0" smtClean="0">
                <a:latin typeface="Arial" charset="0"/>
              </a:rPr>
              <a:t> Džíny, Košile, XXL náplň, Syntetika, Tmavé a barevné, Hygienický, Rychlý 14 min, Osvěžení (Rychlý) 20 min, Rychlý eco 30 min, Rychlý 45 min, </a:t>
            </a:r>
            <a:r>
              <a:rPr lang="cs-CZ" altLang="cs-CZ" sz="800" b="1" dirty="0" smtClean="0">
                <a:latin typeface="Arial" charset="0"/>
              </a:rPr>
              <a:t>Genius 59 min</a:t>
            </a:r>
            <a:r>
              <a:rPr lang="cs-CZ" altLang="cs-CZ" sz="800" dirty="0" smtClean="0">
                <a:latin typeface="Arial" charset="0"/>
              </a:rPr>
              <a:t>, Malá náplň </a:t>
            </a:r>
            <a:r>
              <a:rPr lang="cs-CZ" altLang="cs-CZ" sz="800" b="1" dirty="0">
                <a:latin typeface="Arial" charset="0"/>
              </a:rPr>
              <a:t>Save &amp; Dry (Poloviční náplň – sušení při nízké teplotě s nižšími náklady)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Hedvábí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Nastavení (zvuk, jazyk), Odložený start, </a:t>
            </a:r>
            <a:r>
              <a:rPr lang="cs-CZ" altLang="cs-CZ" sz="800" dirty="0">
                <a:latin typeface="Arial" charset="0"/>
              </a:rPr>
              <a:t>Úroveň vysušení (4), </a:t>
            </a:r>
            <a:r>
              <a:rPr lang="cs-CZ" altLang="cs-CZ" sz="800" dirty="0" smtClean="0">
                <a:latin typeface="Arial" charset="0"/>
              </a:rPr>
              <a:t>Časované sušení/ Rychlý, Měkké na dotyk, Snadné žehlení, Paměť, Dětská pojistka, </a:t>
            </a:r>
            <a:r>
              <a:rPr lang="cs-CZ" altLang="cs-CZ" sz="800" dirty="0">
                <a:latin typeface="Arial" charset="0"/>
              </a:rPr>
              <a:t>Kontrolky čištění filtru a vyprázdnění nádrže na vodu, Dálkové ovládání,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6místný textový displej v CZ i SK jazyce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86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 </a:t>
            </a:r>
            <a:r>
              <a:rPr lang="cs-CZ" altLang="cs-CZ" sz="800" dirty="0">
                <a:latin typeface="Arial" charset="0"/>
              </a:rPr>
              <a:t>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Chladivo R290; Tříúrovňový filtr; Zásobník na vodu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 smtClean="0">
                <a:latin typeface="Arial" charset="0"/>
              </a:rPr>
              <a:t>motor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2636912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31103137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8059019120744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 a 		bílým  ovládacím 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524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453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81520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52604" y="363623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rychlých 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77281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4116167" y="350100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3" y="927772"/>
            <a:ext cx="720000" cy="720000"/>
          </a:xfrm>
          <a:prstGeom prst="rect">
            <a:avLst/>
          </a:prstGeom>
        </p:spPr>
      </p:pic>
      <p:sp>
        <p:nvSpPr>
          <p:cNvPr id="36" name="Obdélník 35"/>
          <p:cNvSpPr/>
          <p:nvPr/>
        </p:nvSpPr>
        <p:spPr>
          <a:xfrm>
            <a:off x="4091890" y="2655247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0" y="4316580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792" y="5157192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96953" y="4293096"/>
            <a:ext cx="8712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AI Smart Move -  </a:t>
            </a:r>
            <a:r>
              <a:rPr lang="cs-CZ" altLang="cs-CZ" sz="800" dirty="0" smtClean="0">
                <a:latin typeface="Arial" charset="0"/>
              </a:rPr>
              <a:t>rovnoměrné </a:t>
            </a:r>
            <a:r>
              <a:rPr lang="cs-CZ" altLang="cs-CZ" sz="800" dirty="0">
                <a:latin typeface="Arial" charset="0"/>
              </a:rPr>
              <a:t>sušení pomocí obousměrného otáčení bubnu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4892330" y="520526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Certifikace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Woolmark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Care – šetrné sušení vlny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0" r="20601" b="9050"/>
          <a:stretch/>
        </p:blipFill>
        <p:spPr>
          <a:xfrm>
            <a:off x="5707948" y="1898274"/>
            <a:ext cx="1974852" cy="277172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3085" y="977157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061" y="1960756"/>
            <a:ext cx="1277412" cy="25548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ovéPole 29"/>
          <p:cNvSpPr txBox="1"/>
          <p:nvPr/>
        </p:nvSpPr>
        <p:spPr>
          <a:xfrm>
            <a:off x="4916795" y="606375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endParaRPr lang="cs-CZ" sz="800" dirty="0"/>
          </a:p>
        </p:txBody>
      </p:sp>
      <p:sp>
        <p:nvSpPr>
          <p:cNvPr id="31" name="Obdélník 30"/>
          <p:cNvSpPr/>
          <p:nvPr/>
        </p:nvSpPr>
        <p:spPr>
          <a:xfrm>
            <a:off x="4124707" y="602136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Invertor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98</Words>
  <Application>Microsoft Office PowerPoint</Application>
  <PresentationFormat>Předvádění na obrazovce (4:3)</PresentationFormat>
  <Paragraphs>65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259</cp:revision>
  <cp:lastPrinted>2016-05-05T10:40:20Z</cp:lastPrinted>
  <dcterms:created xsi:type="dcterms:W3CDTF">2015-07-16T11:02:07Z</dcterms:created>
  <dcterms:modified xsi:type="dcterms:W3CDTF">2026-01-23T10:45:20Z</dcterms:modified>
</cp:coreProperties>
</file>