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9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052A2-5930-405B-81D3-38FFDF592B83}" type="datetimeFigureOut">
              <a:rPr lang="en-US" smtClean="0"/>
              <a:pPr/>
              <a:t>2/8/2016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2CD0C-30DF-4C5B-B185-01397B50D99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052A2-5930-405B-81D3-38FFDF592B83}" type="datetimeFigureOut">
              <a:rPr lang="en-US" smtClean="0"/>
              <a:pPr/>
              <a:t>2/8/2016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2CD0C-30DF-4C5B-B185-01397B50D99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052A2-5930-405B-81D3-38FFDF592B83}" type="datetimeFigureOut">
              <a:rPr lang="en-US" smtClean="0"/>
              <a:pPr/>
              <a:t>2/8/2016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2CD0C-30DF-4C5B-B185-01397B50D99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052A2-5930-405B-81D3-38FFDF592B83}" type="datetimeFigureOut">
              <a:rPr lang="en-US" smtClean="0"/>
              <a:pPr/>
              <a:t>2/8/2016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2CD0C-30DF-4C5B-B185-01397B50D99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052A2-5930-405B-81D3-38FFDF592B83}" type="datetimeFigureOut">
              <a:rPr lang="en-US" smtClean="0"/>
              <a:pPr/>
              <a:t>2/8/2016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2CD0C-30DF-4C5B-B185-01397B50D99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052A2-5930-405B-81D3-38FFDF592B83}" type="datetimeFigureOut">
              <a:rPr lang="en-US" smtClean="0"/>
              <a:pPr/>
              <a:t>2/8/2016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2CD0C-30DF-4C5B-B185-01397B50D99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052A2-5930-405B-81D3-38FFDF592B83}" type="datetimeFigureOut">
              <a:rPr lang="en-US" smtClean="0"/>
              <a:pPr/>
              <a:t>2/8/2016</a:t>
            </a:fld>
            <a:endParaRPr lang="en-US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2CD0C-30DF-4C5B-B185-01397B50D99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052A2-5930-405B-81D3-38FFDF592B83}" type="datetimeFigureOut">
              <a:rPr lang="en-US" smtClean="0"/>
              <a:pPr/>
              <a:t>2/8/2016</a:t>
            </a:fld>
            <a:endParaRPr lang="en-US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2CD0C-30DF-4C5B-B185-01397B50D99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052A2-5930-405B-81D3-38FFDF592B83}" type="datetimeFigureOut">
              <a:rPr lang="en-US" smtClean="0"/>
              <a:pPr/>
              <a:t>2/8/2016</a:t>
            </a:fld>
            <a:endParaRPr lang="en-US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2CD0C-30DF-4C5B-B185-01397B50D99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052A2-5930-405B-81D3-38FFDF592B83}" type="datetimeFigureOut">
              <a:rPr lang="en-US" smtClean="0"/>
              <a:pPr/>
              <a:t>2/8/2016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2CD0C-30DF-4C5B-B185-01397B50D99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052A2-5930-405B-81D3-38FFDF592B83}" type="datetimeFigureOut">
              <a:rPr lang="en-US" smtClean="0"/>
              <a:pPr/>
              <a:t>2/8/2016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2CD0C-30DF-4C5B-B185-01397B50D99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C052A2-5930-405B-81D3-38FFDF592B83}" type="datetimeFigureOut">
              <a:rPr lang="en-US" smtClean="0"/>
              <a:pPr/>
              <a:t>2/8/2016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62CD0C-30DF-4C5B-B185-01397B50D99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2.jpeg"/><Relationship Id="rId7" Type="http://schemas.openxmlformats.org/officeDocument/2006/relationships/image" Target="SilverBullet:Users:therezelefevre:Documents:1%20-%20ON%20THE%20GO%20[13]:1%20-%20DOSSIERS%20:SEB%20IDENTIT&#201;%20GROUPE:11&#176;%20CHARTE:01%20-%20CALAGES:PRES%20POWER%20PONT:CALAGE:IMPORTLOGO.jpg" TargetMode="External"/><Relationship Id="rId12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openxmlformats.org/officeDocument/2006/relationships/image" Target="../media/image9.tiff"/><Relationship Id="rId5" Type="http://schemas.openxmlformats.org/officeDocument/2006/relationships/image" Target="../media/image4.jpeg"/><Relationship Id="rId10" Type="http://schemas.openxmlformats.org/officeDocument/2006/relationships/image" Target="../media/image8.png"/><Relationship Id="rId4" Type="http://schemas.openxmlformats.org/officeDocument/2006/relationships/image" Target="../media/image3.jpe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Line 3"/>
          <p:cNvSpPr>
            <a:spLocks noChangeShapeType="1"/>
          </p:cNvSpPr>
          <p:nvPr/>
        </p:nvSpPr>
        <p:spPr bwMode="auto">
          <a:xfrm>
            <a:off x="1403350" y="0"/>
            <a:ext cx="0" cy="6165850"/>
          </a:xfrm>
          <a:prstGeom prst="line">
            <a:avLst/>
          </a:prstGeom>
          <a:noFill/>
          <a:ln w="38100">
            <a:solidFill>
              <a:schemeClr val="bg1">
                <a:lumMod val="50000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 dirty="0">
              <a:solidFill>
                <a:prstClr val="black"/>
              </a:solidFill>
            </a:endParaRPr>
          </a:p>
        </p:txBody>
      </p:sp>
      <p:sp>
        <p:nvSpPr>
          <p:cNvPr id="16" name="Text Box 4"/>
          <p:cNvSpPr txBox="1">
            <a:spLocks noChangeArrowheads="1"/>
          </p:cNvSpPr>
          <p:nvPr/>
        </p:nvSpPr>
        <p:spPr bwMode="auto">
          <a:xfrm>
            <a:off x="1403350" y="0"/>
            <a:ext cx="7740650" cy="461665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cs-CZ" sz="2400" b="1" kern="0" dirty="0" smtClean="0">
                <a:solidFill>
                  <a:srgbClr val="FFFFFF"/>
                </a:solidFill>
                <a:latin typeface="Calibri" pitchFamily="34" charset="0"/>
                <a:cs typeface="+mj-cs"/>
              </a:rPr>
              <a:t>Tefal napařovací žehlička </a:t>
            </a:r>
            <a:r>
              <a:rPr lang="cs-CZ" sz="2400" b="1" kern="0" dirty="0" err="1" smtClean="0">
                <a:solidFill>
                  <a:srgbClr val="FFFFFF"/>
                </a:solidFill>
                <a:latin typeface="Calibri" pitchFamily="34" charset="0"/>
                <a:cs typeface="+mj-cs"/>
              </a:rPr>
              <a:t>Supergliss</a:t>
            </a:r>
            <a:r>
              <a:rPr lang="cs-CZ" sz="2400" b="1" kern="0" dirty="0" smtClean="0">
                <a:solidFill>
                  <a:srgbClr val="FFFFFF"/>
                </a:solidFill>
                <a:latin typeface="Calibri" pitchFamily="34" charset="0"/>
                <a:cs typeface="+mj-cs"/>
              </a:rPr>
              <a:t> Paris FV3845</a:t>
            </a:r>
            <a:endParaRPr lang="cs-CZ" sz="2400" b="1" dirty="0" smtClean="0">
              <a:solidFill>
                <a:schemeClr val="bg1"/>
              </a:solidFill>
              <a:latin typeface="Calibri" pitchFamily="34" charset="0"/>
              <a:ea typeface="Times New Roman" pitchFamily="18" charset="0"/>
            </a:endParaRPr>
          </a:p>
        </p:txBody>
      </p:sp>
      <p:pic>
        <p:nvPicPr>
          <p:cNvPr id="17" name="Picture 6" descr="X:\Marketing\VÝROBKOVÁ DATABÁZE_Product_database\8. NOVELTIES_2012\001 - steam irons\FV3840\self steaming-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4581128"/>
            <a:ext cx="1115616" cy="1115615"/>
          </a:xfrm>
          <a:prstGeom prst="rect">
            <a:avLst/>
          </a:prstGeom>
          <a:noFill/>
        </p:spPr>
      </p:pic>
      <p:pic>
        <p:nvPicPr>
          <p:cNvPr id="19" name="Picture 2" descr="X:\Marketing\VÝROBKOVÁ DATABÁZE_Product_database\1. ACTUAL PRODUCTS\PRODUCTS_TEFAL ELEKTRO\000-Logo\Logo tefa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6213499"/>
            <a:ext cx="1166341" cy="279375"/>
          </a:xfrm>
          <a:prstGeom prst="rect">
            <a:avLst/>
          </a:prstGeom>
          <a:noFill/>
        </p:spPr>
      </p:pic>
      <p:pic>
        <p:nvPicPr>
          <p:cNvPr id="20" name="Picture 3" descr="Z:\Personal Folders\Bara\Anička\Novinky\2012\Obrázky\FV3810\FV38xx.jpg"/>
          <p:cNvPicPr>
            <a:picLocks noChangeAspect="1" noChangeArrowheads="1"/>
          </p:cNvPicPr>
          <p:nvPr/>
        </p:nvPicPr>
        <p:blipFill>
          <a:blip r:embed="rId4" cstate="print"/>
          <a:srcRect l="20270" t="4518" r="19714" b="25860"/>
          <a:stretch>
            <a:fillRect/>
          </a:stretch>
        </p:blipFill>
        <p:spPr bwMode="auto">
          <a:xfrm>
            <a:off x="323528" y="1556792"/>
            <a:ext cx="864096" cy="1500798"/>
          </a:xfrm>
          <a:prstGeom prst="rect">
            <a:avLst/>
          </a:prstGeom>
          <a:noFill/>
        </p:spPr>
      </p:pic>
      <p:pic>
        <p:nvPicPr>
          <p:cNvPr id="22" name="Picture 3" descr="X:\Marketing\VÝROBKOVÁ DATABÁZE_Product_database\8. NOVELTIES_2012\001 - steam irons\FV3840\duble anti scal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3356992"/>
            <a:ext cx="930119" cy="1010998"/>
          </a:xfrm>
          <a:prstGeom prst="rect">
            <a:avLst/>
          </a:prstGeom>
          <a:noFill/>
        </p:spPr>
      </p:pic>
      <p:pic>
        <p:nvPicPr>
          <p:cNvPr id="12" name="Picture 75" descr="SilverBullet:Users:therezelefevre:Documents:1 - ON THE GO [13]:1 - DOSSIERS :SEB IDENTITÉ GROUPE:11° CHARTE:01 - CALAGES:PRES POWER PONT:CALAGE:IMPORTLOGO.jpg"/>
          <p:cNvPicPr>
            <a:picLocks noChangeAspect="1" noChangeArrowheads="1"/>
          </p:cNvPicPr>
          <p:nvPr/>
        </p:nvPicPr>
        <p:blipFill>
          <a:blip r:embed="rId6" r:link="rId7" cstate="print"/>
          <a:srcRect/>
          <a:stretch>
            <a:fillRect/>
          </a:stretch>
        </p:blipFill>
        <p:spPr bwMode="auto">
          <a:xfrm>
            <a:off x="6" y="0"/>
            <a:ext cx="1109663" cy="1620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6" descr="http://t0.gstatic.com/images?q=tbn:ANd9GcSxXSMbFoYE57ACxOZ5gRbwpc0jUnhKGfnBufEzHLEor6srFP4hpw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20850579">
            <a:off x="2790664" y="865699"/>
            <a:ext cx="1712307" cy="1027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886575" y="5286375"/>
            <a:ext cx="2257425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635896" y="4653136"/>
            <a:ext cx="1201861" cy="11379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3" descr="X:\Marketing\VÝROBKOVÁ DATABÁZE_Product_database\1. ACTUAL PRODUCTS\PRODUCTS_TEFAL ELEKTRO\000-Logo\TE_made in France 3.tif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8173814" y="5157192"/>
            <a:ext cx="970186" cy="240600"/>
          </a:xfrm>
          <a:prstGeom prst="rect">
            <a:avLst/>
          </a:prstGeom>
          <a:noFill/>
        </p:spPr>
      </p:pic>
      <p:sp>
        <p:nvSpPr>
          <p:cNvPr id="56322" name="Rectangle 2"/>
          <p:cNvSpPr>
            <a:spLocks noChangeArrowheads="1"/>
          </p:cNvSpPr>
          <p:nvPr/>
        </p:nvSpPr>
        <p:spPr bwMode="auto">
          <a:xfrm>
            <a:off x="4932040" y="692696"/>
            <a:ext cx="4211960" cy="5478423"/>
          </a:xfrm>
          <a:prstGeom prst="rect">
            <a:avLst/>
          </a:prstGeom>
          <a:noFill/>
          <a:ln w="31750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400" b="1" dirty="0" smtClean="0">
                <a:solidFill>
                  <a:srgbClr val="8E8581"/>
                </a:solidFill>
                <a:latin typeface="Calibri" pitchFamily="34" charset="0"/>
              </a:rPr>
              <a:t>Francouzská kvalita a francouzská tématika – limitovaná edice </a:t>
            </a:r>
          </a:p>
          <a:p>
            <a:pPr marL="273050" indent="-266700">
              <a:buClr>
                <a:srgbClr val="CE1111"/>
              </a:buClr>
            </a:pPr>
            <a:endParaRPr lang="cs-CZ" sz="1400" b="1" dirty="0" smtClean="0">
              <a:solidFill>
                <a:srgbClr val="8E8581"/>
              </a:solidFill>
              <a:latin typeface="Calibri" pitchFamily="34" charset="0"/>
            </a:endParaRP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400" dirty="0" smtClean="0">
                <a:solidFill>
                  <a:srgbClr val="8E8581"/>
                </a:solidFill>
                <a:latin typeface="Calibri" pitchFamily="34" charset="0"/>
              </a:rPr>
              <a:t>dvouvrstvá žehlicí deska Ultragliss Diffussion – nejkluznější na trhu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400" dirty="0" smtClean="0">
                <a:solidFill>
                  <a:srgbClr val="8E8581"/>
                </a:solidFill>
                <a:latin typeface="Calibri" pitchFamily="34" charset="0"/>
              </a:rPr>
              <a:t>parní ráz 120 g /min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400" dirty="0" smtClean="0">
                <a:solidFill>
                  <a:srgbClr val="8E8581"/>
                </a:solidFill>
                <a:latin typeface="Calibri" pitchFamily="34" charset="0"/>
              </a:rPr>
              <a:t>variabilní pára 0-30 g/min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400" dirty="0" smtClean="0">
                <a:solidFill>
                  <a:srgbClr val="8E8581"/>
                </a:solidFill>
                <a:latin typeface="Calibri" pitchFamily="34" charset="0"/>
              </a:rPr>
              <a:t>příkon 2300 W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400" b="1" dirty="0" smtClean="0">
                <a:solidFill>
                  <a:srgbClr val="8E8581"/>
                </a:solidFill>
                <a:latin typeface="Calibri" pitchFamily="34" charset="0"/>
              </a:rPr>
              <a:t>průhledná třpytivá nádržka na vodu a dekorace vpředu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400" dirty="0" smtClean="0">
                <a:solidFill>
                  <a:srgbClr val="8E8581"/>
                </a:solidFill>
                <a:latin typeface="Calibri" pitchFamily="34" charset="0"/>
              </a:rPr>
              <a:t>velký plnicí otvor pro snadnější plnění vodou 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400" dirty="0" smtClean="0">
                <a:solidFill>
                  <a:srgbClr val="8E8581"/>
                </a:solidFill>
                <a:latin typeface="Calibri" pitchFamily="34" charset="0"/>
              </a:rPr>
              <a:t>dvojí odvápňovací systém – zabudovaná kazeta a vyjímatelná tyčinka (ventil)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400" dirty="0" smtClean="0">
                <a:solidFill>
                  <a:srgbClr val="8E8581"/>
                </a:solidFill>
                <a:latin typeface="Calibri" pitchFamily="34" charset="0"/>
              </a:rPr>
              <a:t>systém Easy cord – snadná manipulace s přívodní šňůrou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400" dirty="0" smtClean="0">
                <a:solidFill>
                  <a:srgbClr val="8E8581"/>
                </a:solidFill>
                <a:latin typeface="Calibri" pitchFamily="34" charset="0"/>
              </a:rPr>
              <a:t>široká pata pro extra stabilitu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400" dirty="0" smtClean="0">
                <a:solidFill>
                  <a:srgbClr val="8E8581"/>
                </a:solidFill>
                <a:latin typeface="Calibri" pitchFamily="34" charset="0"/>
              </a:rPr>
              <a:t>vertikální napařování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400" dirty="0" smtClean="0">
                <a:solidFill>
                  <a:srgbClr val="8E8581"/>
                </a:solidFill>
                <a:latin typeface="Calibri" pitchFamily="34" charset="0"/>
              </a:rPr>
              <a:t>samočištění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400" dirty="0" smtClean="0">
                <a:solidFill>
                  <a:srgbClr val="8E8581"/>
                </a:solidFill>
                <a:latin typeface="Calibri" pitchFamily="34" charset="0"/>
              </a:rPr>
              <a:t>kropení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400" dirty="0" smtClean="0">
                <a:solidFill>
                  <a:srgbClr val="8E8581"/>
                </a:solidFill>
                <a:latin typeface="Calibri" pitchFamily="34" charset="0"/>
              </a:rPr>
              <a:t>pohodlné držadlo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400" dirty="0" smtClean="0">
                <a:solidFill>
                  <a:srgbClr val="8E8581"/>
                </a:solidFill>
                <a:latin typeface="Calibri" pitchFamily="34" charset="0"/>
              </a:rPr>
              <a:t>kapacita vodní nádržky 270 ml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400" dirty="0" smtClean="0">
                <a:solidFill>
                  <a:srgbClr val="8E8581"/>
                </a:solidFill>
                <a:latin typeface="Calibri" pitchFamily="34" charset="0"/>
              </a:rPr>
              <a:t>délka přívodní šňůry 1,8 m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endParaRPr lang="en-US" sz="1400" b="1" dirty="0" smtClean="0">
              <a:solidFill>
                <a:srgbClr val="8E8581"/>
              </a:solidFill>
              <a:latin typeface="Calibri" pitchFamily="34" charset="0"/>
            </a:endParaRPr>
          </a:p>
          <a:p>
            <a:pPr marL="273050" indent="-266700">
              <a:buClr>
                <a:srgbClr val="CE1111"/>
              </a:buClr>
            </a:pPr>
            <a:r>
              <a:rPr lang="cs-CZ" sz="1400" dirty="0" smtClean="0">
                <a:solidFill>
                  <a:srgbClr val="8E8581"/>
                </a:solidFill>
                <a:latin typeface="Calibri" pitchFamily="34" charset="0"/>
              </a:rPr>
              <a:t/>
            </a:r>
            <a:br>
              <a:rPr lang="cs-CZ" sz="1400" dirty="0" smtClean="0">
                <a:solidFill>
                  <a:srgbClr val="8E8581"/>
                </a:solidFill>
                <a:latin typeface="Calibri" pitchFamily="34" charset="0"/>
              </a:rPr>
            </a:br>
            <a:endParaRPr lang="cs-CZ" sz="1400" dirty="0" smtClean="0">
              <a:solidFill>
                <a:srgbClr val="8E8581"/>
              </a:solidFill>
              <a:latin typeface="Calibri" pitchFamily="34" charset="0"/>
            </a:endParaRPr>
          </a:p>
        </p:txBody>
      </p:sp>
      <p:pic>
        <p:nvPicPr>
          <p:cNvPr id="21" name="Picture 4" descr="Q:\Low resolution\1_LINEN CARE\4_TEFAL\FERS\FTI5-FV38XX-SUPERGLISS\1800133499_FV3845E0\RVB-JPG\TE_FV3845E0_3_4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475656" y="1988840"/>
            <a:ext cx="3382194" cy="2400267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70</Words>
  <Application>Microsoft Office PowerPoint</Application>
  <PresentationFormat>Předvádění na obrazovce (4:3)</PresentationFormat>
  <Paragraphs>20</Paragraphs>
  <Slides>1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2" baseType="lpstr">
      <vt:lpstr>Motiv sady Office</vt:lpstr>
      <vt:lpstr>Snímek 1</vt:lpstr>
    </vt:vector>
  </TitlesOfParts>
  <Company>Groupe SEB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afojtikova</dc:creator>
  <cp:lastModifiedBy>dcarna</cp:lastModifiedBy>
  <cp:revision>8</cp:revision>
  <dcterms:created xsi:type="dcterms:W3CDTF">2014-06-25T10:29:24Z</dcterms:created>
  <dcterms:modified xsi:type="dcterms:W3CDTF">2016-02-08T05:52:34Z</dcterms:modified>
</cp:coreProperties>
</file>