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Default Extension="jpeg" ContentType="image/jpeg"/>
  <Override PartName="/ppt/slideMasters/slideMaster1.xml" ContentType="application/vnd.openxmlformats-officedocument.presentationml.slideMaster+xml"/>
  <Override PartName="/ppt/tableStyles.xml" ContentType="application/vnd.openxmlformats-officedocument.presentationml.tableStyles+xml"/>
  <Override PartName="/docProps/core.xml" ContentType="application/vnd.openxmlformats-package.core-properties+xml"/>
  <Default Extension="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3" d="100"/>
          <a:sy n="53" d="100"/>
        </p:scale>
        <p:origin x="82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lling She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2996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tergor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364" y="5829265"/>
            <a:ext cx="12185635" cy="9601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6" tIns="45718" rIns="91436" bIns="45718" anchor="t" anchorCtr="1" compatLnSpc="1"/>
          <a:lstStyle>
            <a:lvl1pPr marL="0" marR="0" lvl="0" indent="0" algn="ctr" defTabSz="121911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5600" b="0" i="0" u="none" strike="noStrike" kern="1200" cap="none" spc="0" baseline="0">
                <a:solidFill>
                  <a:srgbClr val="000000"/>
                </a:solidFill>
                <a:uFillTx/>
                <a:latin typeface="Museo 900" pitchFamily="50"/>
              </a:defRPr>
            </a:lvl1pPr>
          </a:lstStyle>
          <a:p>
            <a:pPr lvl="0"/>
            <a:r>
              <a:rPr lang="en-GB"/>
              <a:t>SHAVE SS17</a:t>
            </a:r>
          </a:p>
        </p:txBody>
      </p:sp>
    </p:spTree>
    <p:extLst>
      <p:ext uri="{BB962C8B-B14F-4D97-AF65-F5344CB8AC3E}">
        <p14:creationId xmlns:p14="http://schemas.microsoft.com/office/powerpoint/2010/main" val="152290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" y="1011"/>
            <a:ext cx="12184793" cy="6855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1253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/>
          <p:nvPr/>
        </p:nvSpPr>
        <p:spPr>
          <a:xfrm>
            <a:off x="7248129" y="5804254"/>
            <a:ext cx="4704523" cy="492436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15" tIns="60957" rIns="121915" bIns="60957" anchor="t" anchorCtr="0" compatLnSpc="1">
            <a:sp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kern="0" dirty="0">
                <a:solidFill>
                  <a:srgbClr val="000000"/>
                </a:solidFill>
                <a:latin typeface="Museo 300" pitchFamily="50" charset="0"/>
                <a:ea typeface="MS PGothic" pitchFamily="34"/>
                <a:cs typeface="Arial"/>
              </a:rPr>
              <a:t>Packaging Dimensions H x W x D (mm): 240 x 281 x 116</a:t>
            </a:r>
            <a:endParaRPr lang="en-GB" sz="2133" kern="0" dirty="0">
              <a:solidFill>
                <a:srgbClr val="000000"/>
              </a:solidFill>
              <a:latin typeface="Museo 300" pitchFamily="50" charset="0"/>
              <a:ea typeface="MS PGothic" pitchFamily="34"/>
              <a:cs typeface="Arial"/>
            </a:endParaRPr>
          </a:p>
        </p:txBody>
      </p:sp>
      <p:sp>
        <p:nvSpPr>
          <p:cNvPr id="3" name="Text Box 19"/>
          <p:cNvSpPr txBox="1"/>
          <p:nvPr/>
        </p:nvSpPr>
        <p:spPr>
          <a:xfrm>
            <a:off x="7314709" y="6067017"/>
            <a:ext cx="3005763" cy="492436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15" tIns="60957" rIns="121915" bIns="60957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kern="0" dirty="0" err="1">
                <a:solidFill>
                  <a:srgbClr val="FFFFFF"/>
                </a:solidFill>
                <a:latin typeface="Museo 300" pitchFamily="50" charset="0"/>
                <a:ea typeface="MS PGothic" pitchFamily="34"/>
                <a:cs typeface="Arial"/>
              </a:rPr>
              <a:t>Wgt</a:t>
            </a:r>
            <a:r>
              <a:rPr lang="en-GB" sz="1200" kern="0" dirty="0">
                <a:solidFill>
                  <a:srgbClr val="FFFFFF"/>
                </a:solidFill>
                <a:latin typeface="Museo 300" pitchFamily="50" charset="0"/>
                <a:ea typeface="MS PGothic" pitchFamily="34"/>
                <a:cs typeface="Arial"/>
              </a:rPr>
              <a:t> of packaged product  (g): 845</a:t>
            </a:r>
            <a:endParaRPr lang="en-GB" sz="1200" kern="0" dirty="0">
              <a:solidFill>
                <a:prstClr val="white"/>
              </a:solidFill>
              <a:latin typeface="Museo 300" pitchFamily="50" charset="0"/>
              <a:ea typeface="MS PGothic" pitchFamily="34"/>
              <a:cs typeface="Arial"/>
            </a:endParaRPr>
          </a:p>
        </p:txBody>
      </p:sp>
      <p:sp>
        <p:nvSpPr>
          <p:cNvPr id="4" name="Text Box 26"/>
          <p:cNvSpPr txBox="1"/>
          <p:nvPr/>
        </p:nvSpPr>
        <p:spPr>
          <a:xfrm>
            <a:off x="10137607" y="6069345"/>
            <a:ext cx="1815044" cy="492436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15" tIns="60957" rIns="121915" bIns="60957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kern="0" dirty="0">
                <a:solidFill>
                  <a:srgbClr val="FFFFFF"/>
                </a:solidFill>
                <a:latin typeface="Museo 300" pitchFamily="50" charset="0"/>
                <a:ea typeface="MS PGothic" pitchFamily="34"/>
                <a:cs typeface="Arial"/>
              </a:rPr>
              <a:t> </a:t>
            </a:r>
            <a:r>
              <a:rPr lang="en-GB" sz="1200" kern="0" dirty="0" err="1">
                <a:solidFill>
                  <a:srgbClr val="FFFFFF"/>
                </a:solidFill>
                <a:latin typeface="Museo 300" pitchFamily="50" charset="0"/>
                <a:ea typeface="MS PGothic" pitchFamily="34"/>
                <a:cs typeface="Arial"/>
              </a:rPr>
              <a:t>Qty</a:t>
            </a:r>
            <a:r>
              <a:rPr lang="en-GB" sz="1200" kern="0" dirty="0">
                <a:solidFill>
                  <a:srgbClr val="FFFFFF"/>
                </a:solidFill>
                <a:latin typeface="Museo 300" pitchFamily="50" charset="0"/>
                <a:ea typeface="MS PGothic" pitchFamily="34"/>
                <a:cs typeface="Arial"/>
              </a:rPr>
              <a:t> per carton: 6 </a:t>
            </a:r>
            <a:endParaRPr lang="en-GB" sz="2133" kern="0" dirty="0">
              <a:solidFill>
                <a:srgbClr val="FFFFFF"/>
              </a:solidFill>
              <a:latin typeface="Museo 300" pitchFamily="50" charset="0"/>
              <a:ea typeface="MS PGothic" pitchFamily="34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4708" y="5541235"/>
            <a:ext cx="4560333" cy="307771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15" tIns="60957" rIns="121915" bIns="60957" anchor="t" anchorCtr="0" compatLnSpc="1">
            <a:sp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kern="0" dirty="0">
                <a:solidFill>
                  <a:srgbClr val="FFFFFF"/>
                </a:solidFill>
                <a:latin typeface="Museo 300" pitchFamily="50" charset="0"/>
              </a:rPr>
              <a:t>Logistics Data</a:t>
            </a:r>
          </a:p>
        </p:txBody>
      </p:sp>
      <p:sp>
        <p:nvSpPr>
          <p:cNvPr id="6" name="Text Box 18"/>
          <p:cNvSpPr txBox="1"/>
          <p:nvPr/>
        </p:nvSpPr>
        <p:spPr>
          <a:xfrm>
            <a:off x="7353433" y="6360815"/>
            <a:ext cx="2303988" cy="307771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15" tIns="60957" rIns="121915" bIns="60957" anchor="t" anchorCtr="0" compatLnSpc="1">
            <a:sp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kern="0" dirty="0">
                <a:solidFill>
                  <a:srgbClr val="000000"/>
                </a:solidFill>
                <a:latin typeface="Museo 300" pitchFamily="50" charset="0"/>
                <a:ea typeface="MS PGothic" pitchFamily="34"/>
                <a:cs typeface="Arial"/>
              </a:rPr>
              <a:t>VKB No: 45760560100</a:t>
            </a:r>
          </a:p>
        </p:txBody>
      </p:sp>
      <p:sp>
        <p:nvSpPr>
          <p:cNvPr id="7" name="Text Box 25"/>
          <p:cNvSpPr txBox="1"/>
          <p:nvPr/>
        </p:nvSpPr>
        <p:spPr>
          <a:xfrm>
            <a:off x="9480466" y="6342767"/>
            <a:ext cx="2280167" cy="307771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15" tIns="60957" rIns="121915" bIns="60957" anchor="t" anchorCtr="0" compatLnSpc="1">
            <a:sp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kern="0" dirty="0">
                <a:solidFill>
                  <a:srgbClr val="000000"/>
                </a:solidFill>
                <a:latin typeface="Museo 300" pitchFamily="50" charset="0"/>
                <a:ea typeface="MS PGothic" pitchFamily="34"/>
                <a:cs typeface="Arial"/>
              </a:rPr>
              <a:t>    EAN No: 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-apple-system"/>
              </a:rPr>
              <a:t>5038061144239</a:t>
            </a:r>
            <a:endParaRPr lang="en-GB" sz="2133" kern="0" dirty="0">
              <a:solidFill>
                <a:srgbClr val="000000"/>
              </a:solidFill>
              <a:latin typeface="Museo 300" pitchFamily="50" charset="0"/>
              <a:ea typeface="MS PGothic" pitchFamily="34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817590" y="1477426"/>
            <a:ext cx="3264363" cy="332398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121915" tIns="60957" rIns="121915" bIns="60957" anchor="t" anchorCtr="0" compatLnSpc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cap="all" dirty="0"/>
              <a:t>Silný 2 200 W vysoušeč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cap="all" dirty="0"/>
              <a:t>Keramická mřížka pro rovnoměrné rozložení tepla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cap="all" dirty="0"/>
              <a:t>Generátor iontů pro lesklé vlasy bez </a:t>
            </a:r>
            <a:r>
              <a:rPr lang="cs-CZ" sz="1600" cap="all" dirty="0" err="1"/>
              <a:t>krepatění</a:t>
            </a:r>
            <a:endParaRPr lang="cs-CZ" sz="1600" cap="al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cap="all" dirty="0"/>
              <a:t>3 teploty/2 rychlosti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cap="all" dirty="0"/>
              <a:t>Studení vlna pro zafixování účesu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cap="all" dirty="0"/>
              <a:t>Koncentrátor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cap="all" dirty="0"/>
              <a:t>Odnímatelná zadní mřížka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cap="all" dirty="0"/>
              <a:t>Očko na zavěšení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cap="all" dirty="0"/>
              <a:t>2 + 1 rok záruka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60154" y="300064"/>
            <a:ext cx="2290021" cy="1046434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15" tIns="60957" rIns="121915" bIns="60957" anchor="t" anchorCtr="1" compatLnSpc="1">
            <a:spAutoFit/>
          </a:bodyPr>
          <a:lstStyle/>
          <a:p>
            <a:pPr algn="ctr"/>
            <a:r>
              <a:rPr lang="cs-CZ" sz="2000" cap="all" dirty="0"/>
              <a:t>Vysoušeč vlasů </a:t>
            </a:r>
            <a:r>
              <a:rPr lang="cs-CZ" sz="2000" cap="all" dirty="0" err="1"/>
              <a:t>Ionic</a:t>
            </a:r>
            <a:r>
              <a:rPr lang="cs-CZ" sz="2000" cap="all" dirty="0"/>
              <a:t> dry 2200</a:t>
            </a:r>
          </a:p>
          <a:p>
            <a:pPr algn="ctr"/>
            <a:r>
              <a:rPr lang="cs-CZ" sz="2000" cap="all" dirty="0"/>
              <a:t>D3194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C319433F-314E-4976-AFBC-B222988FEE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94" y="1180876"/>
            <a:ext cx="4757784" cy="4623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Obrázek 13" descr="Obsah obrázku text, spotřebič, sušička&#10;&#10;Popis byl vytvořen automaticky">
            <a:extLst>
              <a:ext uri="{FF2B5EF4-FFF2-40B4-BE49-F238E27FC236}">
                <a16:creationId xmlns:a16="http://schemas.microsoft.com/office/drawing/2014/main" id="{A8993551-93C6-6CCB-65E5-BFE751BD72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2" y="3589218"/>
            <a:ext cx="2310647" cy="208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1896"/>
      </p:ext>
    </p:extLst>
  </p:cSld>
  <p:clrMapOvr>
    <a:masterClrMapping/>
  </p:clrMapOvr>
</p:sld>
</file>

<file path=ppt/theme/theme1.xml><?xml version="1.0" encoding="utf-8"?>
<a:theme xmlns:a="http://schemas.openxmlformats.org/drawingml/2006/main" name="Haircare Selling Shee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86</Words>
  <Application>Microsoft Office PowerPoint</Application>
  <PresentationFormat>Širokoúhlá obrazovka</PresentationFormat>
  <Paragraphs>17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-apple-system</vt:lpstr>
      <vt:lpstr>Arial</vt:lpstr>
      <vt:lpstr>Calibri</vt:lpstr>
      <vt:lpstr>Museo 300</vt:lpstr>
      <vt:lpstr>Museo 900</vt:lpstr>
      <vt:lpstr>Haircare Selling Sheet</vt:lpstr>
      <vt:lpstr>Prezentace aplikace PowerPoint</vt:lpstr>
    </vt:vector>
  </TitlesOfParts>
  <Company>Spectrum Brands Europe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PowerPoint Presentation</dc:title>
  <dc:creator>Procházková, Simona</dc:creator>
  <cp:lastModifiedBy>Dubnova, Veronika</cp:lastModifiedBy>
  <cp:revision>2</cp:revision>
  <dcterms:created xsi:type="dcterms:W3CDTF">2021-06-09T11:19:27Z</dcterms:created>
  <dcterms:modified xsi:type="dcterms:W3CDTF">2022-06-22T10:50:41Z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liancy">
    <vt:lpwstr>PCI DSS</vt:lpwstr>
  </property>
</Properties>
</file>