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101" d="100"/>
          <a:sy n="101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16.05.2023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16.05.2023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16.05.2023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16.05.2023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16.05.2023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16.05.2023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16.05.2023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XS 6B0S3FSB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600" dirty="0">
                <a:latin typeface="Arial" charset="0"/>
              </a:rPr>
              <a:t>Vestavná myčka nádobí WASHLENS PLUS SERIES 2 – šíře 60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Wi-Fi + Bluetooth, textový displej, 16 sad, 9,5 l, 40 dB(A), 3 koše </a:t>
            </a:r>
            <a:endParaRPr lang="cs-CZ" altLang="cs-CZ" sz="1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21507" y="980728"/>
            <a:ext cx="3946438" cy="518457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16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(kWh) 	0,66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(kWh)	66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(l)	9,5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</a:t>
            </a:r>
            <a:r>
              <a:rPr lang="cs-CZ" altLang="cs-CZ" sz="800" dirty="0" err="1">
                <a:latin typeface="Arial" charset="0"/>
              </a:rPr>
              <a:t>h:min</a:t>
            </a:r>
            <a:r>
              <a:rPr lang="cs-CZ" altLang="cs-CZ" sz="800" dirty="0">
                <a:latin typeface="Arial" charset="0"/>
              </a:rPr>
              <a:t>)		3:55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</a:t>
            </a:r>
            <a:r>
              <a:rPr lang="cs-CZ" altLang="cs-CZ" sz="800" dirty="0" err="1">
                <a:latin typeface="Arial" charset="0"/>
              </a:rPr>
              <a:t>pW</a:t>
            </a:r>
            <a:r>
              <a:rPr lang="cs-CZ" altLang="cs-CZ" sz="800" dirty="0">
                <a:latin typeface="Arial" charset="0"/>
              </a:rPr>
              <a:t>)	40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Konektivita Wi-Fi + Bluetooth – možnost připojení k Wi-Fi a ovládání myčky přes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(stahování nových funkcí a cyklů)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Vedení statistik mytí a čerpání energie</a:t>
            </a:r>
            <a:endParaRPr lang="en-US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Průvodce chybovými hláškami a uživatelský návod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u="sng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  <a:r>
              <a:rPr lang="cs-CZ" altLang="cs-CZ" sz="800" b="1" dirty="0">
                <a:latin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10 programů základních</a:t>
            </a:r>
            <a:r>
              <a:rPr lang="cs-CZ" altLang="cs-CZ" sz="800" b="1" dirty="0">
                <a:solidFill>
                  <a:srgbClr val="FF0000"/>
                </a:solidFill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45°C, Univerzální 60°C, Intenzivní 70-75°C, SMART AI 40-60°C, </a:t>
            </a:r>
            <a:r>
              <a:rPr lang="cs-CZ" altLang="cs-CZ" sz="800" dirty="0" err="1">
                <a:latin typeface="Arial" charset="0"/>
              </a:rPr>
              <a:t>Předmytí</a:t>
            </a:r>
            <a:r>
              <a:rPr lang="cs-CZ" altLang="cs-CZ" sz="800" dirty="0">
                <a:latin typeface="Arial" charset="0"/>
              </a:rPr>
              <a:t>, Rychlý 59 min 65 °C, Rychlý 20 min, 35 °C, Noc 55 °C, FLEX ZONE WASH 60 °C, SMART AI PRO 65-75 °C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Odložený start 1-23 hod,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Ukazatel nedostatku soli a leštidla,</a:t>
            </a: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cs-CZ" altLang="cs-CZ" sz="800" b="1" dirty="0">
                <a:latin typeface="Arial" charset="0"/>
              </a:rPr>
              <a:t>Automatická detekce </a:t>
            </a:r>
            <a:r>
              <a:rPr lang="cs-CZ" altLang="cs-CZ" sz="800" dirty="0">
                <a:latin typeface="Arial" charset="0"/>
              </a:rPr>
              <a:t>množství nádobí a úrovně zašpinění, </a:t>
            </a:r>
            <a:r>
              <a:rPr lang="cs-CZ" altLang="cs-CZ" sz="800" b="1" dirty="0">
                <a:latin typeface="Arial" charset="0"/>
              </a:rPr>
              <a:t>Automatické otevření </a:t>
            </a:r>
            <a:r>
              <a:rPr lang="cs-CZ" altLang="cs-CZ" sz="800" dirty="0">
                <a:latin typeface="Arial" charset="0"/>
              </a:rPr>
              <a:t>dveří na konci programu, </a:t>
            </a:r>
            <a:r>
              <a:rPr lang="cs-CZ" altLang="cs-CZ" sz="800" b="1" dirty="0" err="1">
                <a:latin typeface="Arial" charset="0"/>
              </a:rPr>
              <a:t>ExtraDry</a:t>
            </a:r>
            <a:r>
              <a:rPr lang="cs-CZ" altLang="cs-CZ" sz="800" b="1" dirty="0">
                <a:latin typeface="Arial" charset="0"/>
              </a:rPr>
              <a:t>, ACTIVE HYGIENE PROTECTION - </a:t>
            </a:r>
            <a:r>
              <a:rPr lang="cs-CZ" altLang="cs-CZ" sz="800" dirty="0">
                <a:latin typeface="Arial" charset="0"/>
              </a:rPr>
              <a:t>dezinfekci myčky a nádobí eliminací až 99 % virů, bakterií a alergenů, </a:t>
            </a:r>
            <a:r>
              <a:rPr lang="cs-CZ" altLang="cs-CZ" sz="800" b="1" dirty="0">
                <a:latin typeface="Arial" charset="0"/>
              </a:rPr>
              <a:t>Express</a:t>
            </a:r>
            <a:r>
              <a:rPr lang="cs-CZ" altLang="cs-CZ" sz="800" dirty="0">
                <a:latin typeface="Arial" charset="0"/>
              </a:rPr>
              <a:t> - umožňuje uspořit v průměru 25 % energie a času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PowerWash</a:t>
            </a:r>
            <a:r>
              <a:rPr lang="cs-CZ" altLang="cs-CZ" sz="800" b="1" dirty="0">
                <a:latin typeface="Arial" charset="0"/>
              </a:rPr>
              <a:t> – přídavné </a:t>
            </a:r>
            <a:r>
              <a:rPr lang="cs-CZ" altLang="cs-CZ" sz="800" b="1" dirty="0" err="1">
                <a:latin typeface="Arial" charset="0"/>
              </a:rPr>
              <a:t>ostřikovací</a:t>
            </a:r>
            <a:r>
              <a:rPr lang="cs-CZ" altLang="cs-CZ" sz="800" b="1" dirty="0">
                <a:latin typeface="Arial" charset="0"/>
              </a:rPr>
              <a:t> rameno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Kluzná dekorační deska (IKEA Metod), výkyvné panty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Světlo na podlahu indikující probíhající cyklus, Světlo uvnitř myčky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2 koše + 1 příborová zásuvka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Možnost polohování horního koše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Sklopitelné držáky talířů ve spodním koši a sklopitelné držáky šálků v horním koši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Invertorový (BLDC) motor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Bezpečnost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Ochrana proti přetečení </a:t>
            </a:r>
            <a:r>
              <a:rPr lang="cs-CZ" altLang="cs-CZ" sz="800" dirty="0" err="1">
                <a:latin typeface="Arial" charset="0"/>
              </a:rPr>
              <a:t>Total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err="1">
                <a:latin typeface="Arial" charset="0"/>
              </a:rPr>
              <a:t>Water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err="1">
                <a:latin typeface="Arial" charset="0"/>
              </a:rPr>
              <a:t>Block</a:t>
            </a: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32901690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8059019065953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818 × 597 × 555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45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896 × 640 × 676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47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C2333B48-2825-415A-B9B4-8017BD250245}"/>
              </a:ext>
            </a:extLst>
          </p:cNvPr>
          <p:cNvSpPr txBox="1"/>
          <p:nvPr/>
        </p:nvSpPr>
        <p:spPr>
          <a:xfrm>
            <a:off x="4614767" y="1144989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ovládání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3F7EB904-E2EF-478C-AF83-540EF98E5E85}"/>
              </a:ext>
            </a:extLst>
          </p:cNvPr>
          <p:cNvSpPr txBox="1"/>
          <p:nvPr/>
        </p:nvSpPr>
        <p:spPr>
          <a:xfrm>
            <a:off x="4608318" y="1918921"/>
            <a:ext cx="99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sad nádobí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024F2334-FCD5-45B8-95A1-E3A3F301ABF9}"/>
              </a:ext>
            </a:extLst>
          </p:cNvPr>
          <p:cNvSpPr txBox="1"/>
          <p:nvPr/>
        </p:nvSpPr>
        <p:spPr>
          <a:xfrm>
            <a:off x="4672922" y="2566401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Automatické otevření dvířek na konci programu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BC9EE0D1-DA8F-42F6-97BC-3220B6B2C80E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2019/2017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249D11F0-1794-4738-8CC9-79894EB93A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1335" y="2583507"/>
            <a:ext cx="537151" cy="550564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4FE31310-A7C8-428D-97F4-0A40369492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6140" y="1834983"/>
            <a:ext cx="528627" cy="520737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AA445DE0-0264-4052-8990-8C8D45AB35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9735" y="3372302"/>
            <a:ext cx="673723" cy="657272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9E7F5457-2611-471F-9A2C-B4EB13EA6E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2414" y="1117082"/>
            <a:ext cx="561768" cy="553843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48A7AE9A-423A-41A5-B327-10A59B8A7EFD}"/>
              </a:ext>
            </a:extLst>
          </p:cNvPr>
          <p:cNvSpPr txBox="1"/>
          <p:nvPr/>
        </p:nvSpPr>
        <p:spPr>
          <a:xfrm>
            <a:off x="4672922" y="3408550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Odložený start</a:t>
            </a:r>
            <a:b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1-23 hod</a:t>
            </a:r>
          </a:p>
        </p:txBody>
      </p:sp>
      <p:pic>
        <p:nvPicPr>
          <p:cNvPr id="31" name="Obrázek 30">
            <a:extLst>
              <a:ext uri="{FF2B5EF4-FFF2-40B4-BE49-F238E27FC236}">
                <a16:creationId xmlns:a16="http://schemas.microsoft.com/office/drawing/2014/main" id="{F8052148-B050-4525-8B24-DAE9783BBD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61534" y="4150653"/>
            <a:ext cx="397861" cy="600980"/>
          </a:xfrm>
          <a:prstGeom prst="rect">
            <a:avLst/>
          </a:prstGeom>
        </p:spPr>
      </p:pic>
      <p:sp>
        <p:nvSpPr>
          <p:cNvPr id="41" name="TextovéPole 40">
            <a:extLst>
              <a:ext uri="{FF2B5EF4-FFF2-40B4-BE49-F238E27FC236}">
                <a16:creationId xmlns:a16="http://schemas.microsoft.com/office/drawing/2014/main" id="{193197A2-81B9-461D-B455-C19ADA02FEC9}"/>
              </a:ext>
            </a:extLst>
          </p:cNvPr>
          <p:cNvSpPr txBox="1"/>
          <p:nvPr/>
        </p:nvSpPr>
        <p:spPr>
          <a:xfrm>
            <a:off x="4665330" y="4388640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Třetí koš součástí výbavy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8DDEF1C-3507-BB7C-CE26-C32F42775BD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20895" y="1670925"/>
            <a:ext cx="1764811" cy="1747192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45C56D7F-6B0B-63A6-16D5-DE8DBAE230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26401" y="1577069"/>
            <a:ext cx="1004588" cy="203392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8D829D3B-2685-FAC0-87E4-0C5FF682EE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00392" y="268221"/>
            <a:ext cx="438173" cy="463574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6F12618E-4EB2-F062-CE92-A2AE76EA637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37633" y="3870465"/>
            <a:ext cx="2129406" cy="69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2968</TotalTime>
  <Words>456</Words>
  <Application>Microsoft Office PowerPoint</Application>
  <PresentationFormat>Předvádění na obrazovce (4:3)</PresentationFormat>
  <Paragraphs>52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347</cp:revision>
  <cp:lastPrinted>2016-05-31T13:00:02Z</cp:lastPrinted>
  <dcterms:created xsi:type="dcterms:W3CDTF">2015-07-16T11:02:07Z</dcterms:created>
  <dcterms:modified xsi:type="dcterms:W3CDTF">2023-05-16T16:08:32Z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