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57" r:id="rId2"/>
    <p:sldId id="258" r:id="rId3"/>
    <p:sldId id="256" r:id="rId4"/>
  </p:sldIdLst>
  <p:sldSz cx="6858000" cy="9906000" type="A4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2264" y="6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189" cy="496332"/>
          </a:xfrm>
          <a:prstGeom prst="rect">
            <a:avLst/>
          </a:prstGeom>
        </p:spPr>
        <p:txBody>
          <a:bodyPr vert="horz" lIns="91565" tIns="45783" rIns="91565" bIns="45783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900" y="1"/>
            <a:ext cx="2946189" cy="496332"/>
          </a:xfrm>
          <a:prstGeom prst="rect">
            <a:avLst/>
          </a:prstGeom>
        </p:spPr>
        <p:txBody>
          <a:bodyPr vert="horz" lIns="91565" tIns="45783" rIns="91565" bIns="45783" rtlCol="0"/>
          <a:lstStyle>
            <a:lvl1pPr algn="r">
              <a:defRPr sz="1200"/>
            </a:lvl1pPr>
          </a:lstStyle>
          <a:p>
            <a:fld id="{C08CFBDE-8FBA-4168-851F-1888BA3FB849}" type="datetimeFigureOut">
              <a:rPr lang="de-DE" smtClean="0"/>
              <a:pPr/>
              <a:t>18.11.2020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28717"/>
            <a:ext cx="2946189" cy="496332"/>
          </a:xfrm>
          <a:prstGeom prst="rect">
            <a:avLst/>
          </a:prstGeom>
        </p:spPr>
        <p:txBody>
          <a:bodyPr vert="horz" lIns="91565" tIns="45783" rIns="91565" bIns="45783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900" y="9428717"/>
            <a:ext cx="2946189" cy="496332"/>
          </a:xfrm>
          <a:prstGeom prst="rect">
            <a:avLst/>
          </a:prstGeom>
        </p:spPr>
        <p:txBody>
          <a:bodyPr vert="horz" lIns="91565" tIns="45783" rIns="91565" bIns="45783" rtlCol="0" anchor="b"/>
          <a:lstStyle>
            <a:lvl1pPr algn="r">
              <a:defRPr sz="1200"/>
            </a:lvl1pPr>
          </a:lstStyle>
          <a:p>
            <a:fld id="{CCD8C940-FFCF-4435-B8E4-860F5D5F343A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E653-22E4-450C-B9E2-FAB0BC6893B1}" type="datetimeFigureOut">
              <a:rPr lang="de-DE" smtClean="0"/>
              <a:pPr/>
              <a:t>18.11.2020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04FBD-E05E-4A8D-963D-759C0289B3C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E653-22E4-450C-B9E2-FAB0BC6893B1}" type="datetimeFigureOut">
              <a:rPr lang="de-DE" smtClean="0"/>
              <a:pPr/>
              <a:t>18.11.2020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04FBD-E05E-4A8D-963D-759C0289B3C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529698"/>
            <a:ext cx="1157288" cy="1126807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6" y="529698"/>
            <a:ext cx="3357563" cy="1126807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E653-22E4-450C-B9E2-FAB0BC6893B1}" type="datetimeFigureOut">
              <a:rPr lang="de-DE" smtClean="0"/>
              <a:pPr/>
              <a:t>18.11.2020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04FBD-E05E-4A8D-963D-759C0289B3C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E653-22E4-450C-B9E2-FAB0BC6893B1}" type="datetimeFigureOut">
              <a:rPr lang="de-DE" smtClean="0"/>
              <a:pPr/>
              <a:t>18.11.2020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04FBD-E05E-4A8D-963D-759C0289B3C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E653-22E4-450C-B9E2-FAB0BC6893B1}" type="datetimeFigureOut">
              <a:rPr lang="de-DE" smtClean="0"/>
              <a:pPr/>
              <a:t>18.11.2020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04FBD-E05E-4A8D-963D-759C0289B3C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8" y="3081868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3" y="3081868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E653-22E4-450C-B9E2-FAB0BC6893B1}" type="datetimeFigureOut">
              <a:rPr lang="de-DE" smtClean="0"/>
              <a:pPr/>
              <a:t>18.11.2020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04FBD-E05E-4A8D-963D-759C0289B3C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217386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72" y="2217386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72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E653-22E4-450C-B9E2-FAB0BC6893B1}" type="datetimeFigureOut">
              <a:rPr lang="de-DE" smtClean="0"/>
              <a:pPr/>
              <a:t>18.11.2020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04FBD-E05E-4A8D-963D-759C0289B3C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E653-22E4-450C-B9E2-FAB0BC6893B1}" type="datetimeFigureOut">
              <a:rPr lang="de-DE" smtClean="0"/>
              <a:pPr/>
              <a:t>18.11.2020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04FBD-E05E-4A8D-963D-759C0289B3C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E653-22E4-450C-B9E2-FAB0BC6893B1}" type="datetimeFigureOut">
              <a:rPr lang="de-DE" smtClean="0"/>
              <a:pPr/>
              <a:t>18.11.2020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04FBD-E05E-4A8D-963D-759C0289B3C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90" y="394408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3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E653-22E4-450C-B9E2-FAB0BC6893B1}" type="datetimeFigureOut">
              <a:rPr lang="de-DE" smtClean="0"/>
              <a:pPr/>
              <a:t>18.11.2020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04FBD-E05E-4A8D-963D-759C0289B3C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934202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752824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E653-22E4-450C-B9E2-FAB0BC6893B1}" type="datetimeFigureOut">
              <a:rPr lang="de-DE" smtClean="0"/>
              <a:pPr/>
              <a:t>18.11.2020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04FBD-E05E-4A8D-963D-759C0289B3C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311403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FE653-22E4-450C-B9E2-FAB0BC6893B1}" type="datetimeFigureOut">
              <a:rPr lang="de-DE" smtClean="0"/>
              <a:pPr/>
              <a:t>18.11.2020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04FBD-E05E-4A8D-963D-759C0289B3C3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mailto:Info@robert-thomas.d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234856" y="1262097"/>
            <a:ext cx="617068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THOMAS QUICK STICK </a:t>
            </a:r>
            <a:r>
              <a:rPr lang="de-DE" sz="2800" b="1" dirty="0">
                <a:solidFill>
                  <a:schemeClr val="accent1"/>
                </a:solidFill>
              </a:rPr>
              <a:t>TURBO PLUS</a:t>
            </a:r>
          </a:p>
          <a:p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Aku tyčový vysavač  s elektrickým  rotačním kartáčem a  LED osvětlením</a:t>
            </a:r>
            <a:endParaRPr lang="de-DE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2400" b="1" dirty="0">
                <a:solidFill>
                  <a:srgbClr val="FF0000"/>
                </a:solidFill>
              </a:rPr>
              <a:t>+</a:t>
            </a: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</a:t>
            </a: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</a:t>
            </a:r>
            <a:r>
              <a:rPr lang="de-DE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tric</a:t>
            </a:r>
            <a:r>
              <a:rPr lang="cs-CZ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ký</a:t>
            </a: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kartáč na čalounění </a:t>
            </a:r>
            <a:endParaRPr lang="de-DE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4257871" y="3050865"/>
            <a:ext cx="22333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 rychlé  vysávání , </a:t>
            </a:r>
          </a:p>
          <a:p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stále po ruce</a:t>
            </a:r>
            <a:endParaRPr lang="de-DE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348103"/>
            <a:ext cx="1872208" cy="668985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" y="3031787"/>
            <a:ext cx="1954467" cy="5056532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517" y="3043371"/>
            <a:ext cx="2026718" cy="1413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230" y="4774404"/>
            <a:ext cx="2026718" cy="1584175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453" y="6630938"/>
            <a:ext cx="2040782" cy="1362370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027" y="4103629"/>
            <a:ext cx="2232248" cy="1490188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587" y="5897237"/>
            <a:ext cx="2198117" cy="1467402"/>
          </a:xfrm>
          <a:prstGeom prst="rect">
            <a:avLst/>
          </a:prstGeom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831" y="8409384"/>
            <a:ext cx="1080121" cy="943273"/>
          </a:xfrm>
          <a:prstGeom prst="rect">
            <a:avLst/>
          </a:prstGeom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966" y="8397233"/>
            <a:ext cx="1018826" cy="923311"/>
          </a:xfrm>
          <a:prstGeom prst="rect">
            <a:avLst/>
          </a:prstGeom>
        </p:spPr>
      </p:pic>
      <p:pic>
        <p:nvPicPr>
          <p:cNvPr id="31" name="Grafik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329806" y="8421173"/>
            <a:ext cx="930583" cy="877658"/>
          </a:xfrm>
          <a:prstGeom prst="rect">
            <a:avLst/>
          </a:prstGeom>
        </p:spPr>
      </p:pic>
      <p:pic>
        <p:nvPicPr>
          <p:cNvPr id="1024" name="Grafik 10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151" y="8409383"/>
            <a:ext cx="1074553" cy="943273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332656" y="8527076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LED osvětlení</a:t>
            </a:r>
            <a:endParaRPr lang="de-DE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116632" y="1267283"/>
            <a:ext cx="6741368" cy="163121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THOMAS QUICK STICK </a:t>
            </a:r>
            <a:r>
              <a:rPr lang="de-DE" sz="2800" b="1" dirty="0">
                <a:solidFill>
                  <a:srgbClr val="0070C0"/>
                </a:solidFill>
              </a:rPr>
              <a:t>TURBO PLUS</a:t>
            </a:r>
          </a:p>
          <a:p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Aku tyčový vysavač  s elektrickým  rotačním kartáčem na podlahu </a:t>
            </a:r>
            <a:r>
              <a:rPr lang="cs-CZ" sz="2400" b="1" dirty="0">
                <a:solidFill>
                  <a:srgbClr val="FF0000"/>
                </a:solidFill>
              </a:rPr>
              <a:t>+ čalounění</a:t>
            </a: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  LED osvětlením</a:t>
            </a:r>
            <a:endParaRPr lang="de-DE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574436" y="4756654"/>
            <a:ext cx="2324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Snadná výměna baterie s LED indikátorem nabíjení 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3487316" y="4781661"/>
            <a:ext cx="2383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Jednoduché vyprázdnění  nečistot </a:t>
            </a:r>
            <a:endParaRPr lang="de-DE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574436" y="6887702"/>
            <a:ext cx="15275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Snadné čištění  filtru </a:t>
            </a:r>
            <a:endParaRPr lang="de-DE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552585" y="9280898"/>
            <a:ext cx="2187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Držák na stěnu s příslušenstvím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3487316" y="6799575"/>
            <a:ext cx="27095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Snadná výměna válečku z mikrovláken</a:t>
            </a:r>
            <a:endParaRPr lang="de-DE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3624956" y="8727454"/>
            <a:ext cx="25932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Elektrická   hubice na podlahy</a:t>
            </a: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200" b="1" dirty="0">
                <a:solidFill>
                  <a:srgbClr val="FF0000"/>
                </a:solidFill>
              </a:rPr>
              <a:t>+  rotační hubice na čalounění </a:t>
            </a:r>
            <a:endParaRPr lang="de-DE" sz="1200" b="1" dirty="0">
              <a:solidFill>
                <a:srgbClr val="FF0000"/>
              </a:solidFill>
            </a:endParaRPr>
          </a:p>
          <a:p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v </a:t>
            </a: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</a:t>
            </a:r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</a:t>
            </a:r>
            <a:r>
              <a:rPr lang="de-DE" sz="1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ombi</a:t>
            </a: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hubice na čalounění a nábytek  </a:t>
            </a: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</a:t>
            </a:r>
          </a:p>
          <a:p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Extra dlouhá  </a:t>
            </a:r>
            <a:r>
              <a:rPr lang="cs-CZ" sz="1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štěrbinovka</a:t>
            </a:r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 ohebná</a:t>
            </a:r>
            <a:endParaRPr lang="de-DE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5" name="Grafik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348103"/>
            <a:ext cx="1872208" cy="668985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31" y="2899724"/>
            <a:ext cx="1466022" cy="1702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55" y="5335712"/>
            <a:ext cx="1527598" cy="1342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89" y="7399487"/>
            <a:ext cx="1558621" cy="1688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956" y="3040746"/>
            <a:ext cx="1335108" cy="1525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507" y="5310361"/>
            <a:ext cx="1354155" cy="13044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200" y="7167128"/>
            <a:ext cx="2098985" cy="1483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88640" y="1104491"/>
            <a:ext cx="5760640" cy="107721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THOMAS QUICK STICK </a:t>
            </a:r>
            <a:r>
              <a:rPr lang="de-DE" sz="2400" b="1" dirty="0">
                <a:solidFill>
                  <a:schemeClr val="accent1"/>
                </a:solidFill>
              </a:rPr>
              <a:t>TURBO PLUS</a:t>
            </a:r>
          </a:p>
          <a:p>
            <a:r>
              <a:rPr lang="cs-CZ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Aku tyčový vysavač  s elektrickým  rotačním kartáčem na podlahu/</a:t>
            </a:r>
            <a:r>
              <a:rPr lang="cs-CZ" sz="2000" b="1" dirty="0">
                <a:solidFill>
                  <a:srgbClr val="FF0000"/>
                </a:solidFill>
              </a:rPr>
              <a:t>čalounění</a:t>
            </a:r>
            <a:r>
              <a:rPr lang="cs-CZ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  LED osvětlením</a:t>
            </a:r>
            <a:endParaRPr lang="de-DE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2649488" y="2274426"/>
            <a:ext cx="3488432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Výbava</a:t>
            </a:r>
            <a:endParaRPr lang="de-DE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Výkonná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2500 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mAh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Li-Ion 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silná  baterie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/ 21,6 V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Digit</a:t>
            </a:r>
            <a:r>
              <a:rPr lang="cs-CZ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ální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motor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350 W, 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úrovně  regulace výkonu 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Baterie s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LED 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indikátorem nabíjení 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tric</a:t>
            </a:r>
            <a:r>
              <a:rPr lang="cs-CZ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ká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rotační hubice rotační  s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180° 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kloubem pro maximální mobilitu na všechny  typy podlah </a:t>
            </a:r>
            <a:r>
              <a:rPr lang="cs-CZ" sz="1200" dirty="0">
                <a:solidFill>
                  <a:srgbClr val="FF0000"/>
                </a:solidFill>
              </a:rPr>
              <a:t>+ rotační hubice na čalounění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LED 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osvětlení 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Snadno vyměnitelní váleček z mikrovlákna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Držák na stěnu s nabíjecí stanicí  a  příslušenstvím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v 1 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kombi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hubice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na 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čalounění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 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nábytek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a</a:t>
            </a:r>
          </a:p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Extra d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louhá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štěrbinovka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ohebná</a:t>
            </a:r>
          </a:p>
          <a:p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de-DE" sz="1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Technic</a:t>
            </a:r>
            <a:r>
              <a:rPr lang="cs-CZ" sz="1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ká</a:t>
            </a:r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data</a:t>
            </a:r>
            <a:endParaRPr lang="de-DE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Napětí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21,6V</a:t>
            </a:r>
          </a:p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Výkon: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350 W</a:t>
            </a:r>
          </a:p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Doba chodu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úroveň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min  30 Min.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max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7 Min.</a:t>
            </a:r>
          </a:p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Objem prachové nádoby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0,50 l / 0,25 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gross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net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Hlučnost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88 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db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(A)</a:t>
            </a:r>
          </a:p>
          <a:p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de-DE" sz="1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Filt</a:t>
            </a:r>
            <a:r>
              <a:rPr lang="cs-CZ" sz="1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rační</a:t>
            </a:r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syst</a:t>
            </a:r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</a:t>
            </a: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m: 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Cy</a:t>
            </a:r>
            <a:r>
              <a:rPr lang="cs-CZ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klónová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jednotka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Hygi</a:t>
            </a:r>
            <a:r>
              <a:rPr lang="cs-CZ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enický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filtr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Rozměry a hmotnost </a:t>
            </a:r>
            <a:endParaRPr lang="de-DE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Přístroj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Balení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Š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1120x210x270 mm / 750x120x305 mm</a:t>
            </a:r>
          </a:p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Hmotnost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net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gross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 2,24 kg / 4,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42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kg</a:t>
            </a:r>
          </a:p>
          <a:p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Part-Nr. 785 304</a:t>
            </a:r>
          </a:p>
          <a:p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EAN:  40 05435 11127 3</a:t>
            </a:r>
          </a:p>
          <a:p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620691" y="89314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5" name="Textfeld 24"/>
          <p:cNvSpPr txBox="1"/>
          <p:nvPr/>
        </p:nvSpPr>
        <p:spPr>
          <a:xfrm>
            <a:off x="188640" y="9273480"/>
            <a:ext cx="64807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Robert Thomas, Metall- und </a:t>
            </a:r>
            <a:r>
              <a:rPr lang="de-DE" sz="1100" dirty="0" err="1"/>
              <a:t>Elektrowerke</a:t>
            </a:r>
            <a:r>
              <a:rPr lang="de-DE" sz="1100" dirty="0"/>
              <a:t> GmbH &amp; Co. KG, Hellerstrasse 6, 57290 Neunkirchen</a:t>
            </a:r>
          </a:p>
          <a:p>
            <a:r>
              <a:rPr lang="de-DE" sz="1100" dirty="0"/>
              <a:t>Tel.: 02735/788-0, Fax: 02735/788-509, e-</a:t>
            </a:r>
            <a:r>
              <a:rPr lang="de-DE" sz="1100" dirty="0" err="1"/>
              <a:t>mail</a:t>
            </a:r>
            <a:r>
              <a:rPr lang="de-DE" sz="1100" dirty="0"/>
              <a:t>: </a:t>
            </a:r>
            <a:r>
              <a:rPr lang="de-DE" sz="1100" dirty="0">
                <a:hlinkClick r:id="rId2"/>
              </a:rPr>
              <a:t>Info@robert-thomas.de</a:t>
            </a:r>
            <a:r>
              <a:rPr lang="de-DE" sz="1100" dirty="0"/>
              <a:t>, www.robert-thomas.de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5498"/>
            <a:ext cx="2492896" cy="655492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348103"/>
            <a:ext cx="1872208" cy="6689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331</Words>
  <Application>Microsoft Office PowerPoint</Application>
  <PresentationFormat>A4 (210 × 297 mm)</PresentationFormat>
  <Paragraphs>53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6" baseType="lpstr">
      <vt:lpstr>Arial</vt:lpstr>
      <vt:lpstr>Calibri</vt:lpstr>
      <vt:lpstr>Larissa-Design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Appolonia Köhler</dc:creator>
  <cp:lastModifiedBy>Augustin Schneeweiss</cp:lastModifiedBy>
  <cp:revision>97</cp:revision>
  <cp:lastPrinted>2019-07-24T14:00:43Z</cp:lastPrinted>
  <dcterms:created xsi:type="dcterms:W3CDTF">2017-05-02T09:42:10Z</dcterms:created>
  <dcterms:modified xsi:type="dcterms:W3CDTF">2020-11-18T09:43:55Z</dcterms:modified>
</cp:coreProperties>
</file>