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9" d="100"/>
          <a:sy n="89" d="100"/>
        </p:scale>
        <p:origin x="1310" y="91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23.09.2021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23.09.2021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23.09.2021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23.09.2021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23.09.2021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23.09.2021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23.09.2021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emf"/><Relationship Id="rId12" Type="http://schemas.openxmlformats.org/officeDocument/2006/relationships/image" Target="../media/image12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" y="-15240"/>
            <a:ext cx="8983980" cy="92825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HW4 37AMC/1-S</a:t>
            </a: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Předem plněná automatická pračka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H-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WASH 500 SLIM</a:t>
            </a:r>
            <a:b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Bluetooth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připojení, aplikace hOn, Total Care, All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In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One 59 min,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displej v CZ i SK, Eco Power Inverter motor</a:t>
            </a: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0" y="785618"/>
            <a:ext cx="4122420" cy="607238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 (Nařízení v přenesené pravomoci: (EU) 2019/2014)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energetické účinnosti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A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Jmenovitá kapacita (kg)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7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na 1 cyklus programu Eco 40-60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0,448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na 100 cyklů programu Eco 40-60 (kWh)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45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vody na 1 cyklus v programu Eco 40-60 (l)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41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Otáčky při odstřeďování (ot./min)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1251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sušení odstřeďováním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B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Trvání programu Eco 40-60 (h:min)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3:28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Úroveň emisí hluku ve fázi odstřeďování (dB(A) re 1 pW)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76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Emisní třída hluku šířeného vzduchem při odstřeďování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B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Technologie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-  možnost bezdotykového připojení k Wifi a ovládání pračky přes aplikaci hOn se širokou škálou dodatečných informací a funkcí.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Funkce naskenování štítků oblečení a možnost vytvoření virtuálního šatníku.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      Aplikace hOn navrhne nejlepší program pro péči o vaše oděvy.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Google (v angličtině)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Total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Care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–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možno prát různé barvy a materiály dohromady. Automaticky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přizpůsobí průběh praní kapacitě a typologii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zatížení s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maximální péčí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                   a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s dokonalými výsledky již při 30°C díky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perfektnímu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smísení vody a detergentu.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Kg Mode Plus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– optimalizace délky cyklu, spotřeby vody a energie v závislosti na aktuálním množství náplně. 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Eco Power Inverter – BPM Invertorový motor s tichým chodem. Nejvýkonnější bezkartáčový motor s nejdelší výdrží a největší efektivitou.</a:t>
            </a: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Programy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16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programů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základních + Wifi programy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Bílé, Eco 40 - 60°C, Vlna / Ruční praní, 20°C – snížená teplota praní se stejným výsledkem jako při praní na 40°C s 60% úsporou energie,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Syntetika a barevné, Odčerpání + Odstřeďování, Máchání,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Fitness péče,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Jemná péče, Péče při osvěžení, Antialergenní péče, Rychlá péče 14,30,44 min, All In One 59 min, Total Care, Wifi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Nastavení jazyka (CZ i SK ve výbavě),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Nastavení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otáček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odstřeďování a teploty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praní, Odložený start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až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24 hod,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Předpírka, Přídavné máchání, Hygienický+, Rychlé praní (14, 30, 44 min), Nastavení úrovně znečištění (3),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Active Wash – optimalizace spotřeby vody a energie u malých náplní se slabým znečištěním, Noční praní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 Program pro čištění bubnu, Zablokování tlačítek, Ukazatel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zůstatkového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času</a:t>
            </a:r>
          </a:p>
          <a:p>
            <a:pPr>
              <a:spcBef>
                <a:spcPct val="0"/>
              </a:spcBef>
            </a:pPr>
            <a:endParaRPr lang="cs-CZ" altLang="cs-CZ" sz="800" b="1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Bezpečnostní zámek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dveří/ Ochrana proti úniku vody a proti přepěnění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Dotykový digitální 6místný displej v češtině i slovenštině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Eco Power Inverter motor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Materiál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bubnu Nerez/ vany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Silitech/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Panty dvířek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vlevo</a:t>
            </a:r>
            <a:endParaRPr lang="cs-CZ" altLang="cs-CZ" sz="800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Průměr plnícího otvoru 35 cm / Úhel otevírání dvířek 180°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3384620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04509" y="3477509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Noční praní se sníženou hladinou hluku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80" y="103696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52609" y="1131936"/>
            <a:ext cx="6915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86" y="1829447"/>
            <a:ext cx="720000" cy="720000"/>
          </a:xfrm>
          <a:prstGeom prst="rect">
            <a:avLst/>
          </a:prstGeom>
        </p:spPr>
      </p:pic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59144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47080" y="2659981"/>
            <a:ext cx="7550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Power Invertor motor -  tichý chod a silný výkon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4195112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42544" y="4262422"/>
            <a:ext cx="72043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prát různé barvy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tkaniny dohromady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31010833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8059019010373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Bílá s bílými dvířky a 		chromovaným proužkem na 		dvířkách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460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480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447" y="2594470"/>
            <a:ext cx="720000" cy="720000"/>
          </a:xfrm>
          <a:prstGeom prst="flowChartConnector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75" y="4184015"/>
            <a:ext cx="720000" cy="720000"/>
          </a:xfrm>
          <a:prstGeom prst="flowChartConnector">
            <a:avLst/>
          </a:prstGeom>
        </p:spPr>
      </p:pic>
      <p:sp>
        <p:nvSpPr>
          <p:cNvPr id="49" name="TextBox 22"/>
          <p:cNvSpPr txBox="1"/>
          <p:nvPr/>
        </p:nvSpPr>
        <p:spPr>
          <a:xfrm>
            <a:off x="4939531" y="1827619"/>
            <a:ext cx="7550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umožní naskenovat oblečení a navrhne péči o oděvy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5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4976507"/>
            <a:ext cx="720000" cy="720000"/>
          </a:xfrm>
          <a:prstGeom prst="rect">
            <a:avLst/>
          </a:prstGeom>
        </p:spPr>
      </p:pic>
      <p:sp>
        <p:nvSpPr>
          <p:cNvPr id="58" name="TextBox 22"/>
          <p:cNvSpPr txBox="1"/>
          <p:nvPr/>
        </p:nvSpPr>
        <p:spPr>
          <a:xfrm>
            <a:off x="4901731" y="5056236"/>
            <a:ext cx="77755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Antialergenní péče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bavlněné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dětské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prádlo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1029335"/>
            <a:ext cx="720000" cy="720000"/>
          </a:xfrm>
          <a:prstGeom prst="flowChartConnector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7"/>
          <a:srcRect l="3022" t="8817" r="4558" b="5317"/>
          <a:stretch/>
        </p:blipFill>
        <p:spPr>
          <a:xfrm>
            <a:off x="4192438" y="1811546"/>
            <a:ext cx="733246" cy="74187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220" y="3384620"/>
            <a:ext cx="720000" cy="720000"/>
          </a:xfrm>
          <a:prstGeom prst="flowChartConnector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4974165"/>
            <a:ext cx="720000" cy="720000"/>
          </a:xfrm>
          <a:prstGeom prst="flowChartConnector">
            <a:avLst/>
          </a:prstGeom>
        </p:spPr>
      </p:pic>
      <p:pic>
        <p:nvPicPr>
          <p:cNvPr id="43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882634" y="1019586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664229" y="1030876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434" y="1997802"/>
            <a:ext cx="720000" cy="720000"/>
          </a:xfrm>
          <a:prstGeom prst="rect">
            <a:avLst/>
          </a:prstGeom>
        </p:spPr>
      </p:pic>
      <p:cxnSp>
        <p:nvCxnSpPr>
          <p:cNvPr id="12" name="Přímá spojnice se šipkou 11"/>
          <p:cNvCxnSpPr/>
          <p:nvPr/>
        </p:nvCxnSpPr>
        <p:spPr>
          <a:xfrm>
            <a:off x="6451944" y="2266709"/>
            <a:ext cx="298544" cy="25983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/>
          <p:cNvSpPr txBox="1"/>
          <p:nvPr/>
        </p:nvSpPr>
        <p:spPr>
          <a:xfrm>
            <a:off x="6575712" y="2139942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46 </a:t>
            </a:r>
            <a:r>
              <a:rPr lang="cs-CZ" dirty="0" smtClean="0"/>
              <a:t>cm</a:t>
            </a:r>
            <a:endParaRPr lang="cs-CZ" dirty="0"/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86" b="90063"/>
          <a:stretch/>
        </p:blipFill>
        <p:spPr>
          <a:xfrm>
            <a:off x="7901762" y="806544"/>
            <a:ext cx="919934" cy="90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266" y="1781155"/>
            <a:ext cx="1603465" cy="32069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Obrázek 18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0" t="11447" r="22327" b="10691"/>
          <a:stretch/>
        </p:blipFill>
        <p:spPr>
          <a:xfrm>
            <a:off x="5740445" y="2648224"/>
            <a:ext cx="1640992" cy="229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1484</TotalTime>
  <Words>60</Words>
  <Application>Microsoft Office PowerPoint</Application>
  <PresentationFormat>Předvádění na obrazovce (4:3)</PresentationFormat>
  <Paragraphs>60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HW4 37AMC/1-S Předem plněná automatická pračka H-WASH 500 SLIM Wifi + Bluetooth připojení, aplikace hOn, Total Care, All In One 59 min, displej v CZ i SK, Eco Power Inverter motor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150</cp:revision>
  <cp:lastPrinted>2016-03-31T14:41:45Z</cp:lastPrinted>
  <dcterms:created xsi:type="dcterms:W3CDTF">2016-03-31T13:54:55Z</dcterms:created>
  <dcterms:modified xsi:type="dcterms:W3CDTF">2021-09-23T09:24:01Z</dcterms:modified>
</cp:coreProperties>
</file>