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BRS 8N2BX-S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Kondenzační sušička s tepelným </a:t>
            </a:r>
            <a:r>
              <a:rPr lang="cs-CZ" altLang="cs-CZ" sz="1400" dirty="0" smtClean="0">
                <a:latin typeface="Arial" charset="0"/>
              </a:rPr>
              <a:t>čerpadlem SLIM </a:t>
            </a:r>
            <a:r>
              <a:rPr lang="cs-CZ" altLang="cs-CZ" sz="1400" dirty="0">
                <a:latin typeface="Arial" charset="0"/>
              </a:rPr>
              <a:t>ProDry 5</a:t>
            </a:r>
            <a:r>
              <a:rPr lang="cs-CZ" altLang="cs-CZ" sz="1400" dirty="0" smtClean="0">
                <a:latin typeface="Arial" charset="0"/>
              </a:rPr>
              <a:t>00</a:t>
            </a:r>
            <a:endParaRPr lang="cs-CZ" altLang="cs-CZ" sz="1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Tepelné čerpadlo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Wifi, 4 úrovně sušení, textový displej, snadné žehlení, invertorový motor, 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úzká hloubka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792088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(Nařízení v přenesené pravomoci: (EU) 2023/2534)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 (kg) 		</a:t>
            </a:r>
            <a:r>
              <a:rPr lang="cs-CZ" altLang="cs-CZ" sz="800" dirty="0" smtClean="0">
                <a:latin typeface="Arial" charset="0"/>
              </a:rPr>
              <a:t>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</a:t>
            </a:r>
            <a:r>
              <a:rPr lang="cs-CZ" altLang="cs-CZ" sz="800" dirty="0" smtClean="0">
                <a:latin typeface="Arial" charset="0"/>
              </a:rPr>
              <a:t>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sušičích cyklů	(kwh)	</a:t>
            </a:r>
            <a:r>
              <a:rPr lang="cs-CZ" altLang="cs-CZ" sz="800" dirty="0" smtClean="0">
                <a:latin typeface="Arial" charset="0"/>
              </a:rPr>
              <a:t>119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sušicí cyklus (kWh)	</a:t>
            </a:r>
            <a:r>
              <a:rPr lang="cs-CZ" altLang="cs-CZ" sz="800" dirty="0" smtClean="0">
                <a:latin typeface="Arial" charset="0"/>
              </a:rPr>
              <a:t>1,19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Účinnost kondenzace (%)		</a:t>
            </a:r>
            <a:r>
              <a:rPr lang="cs-CZ" altLang="cs-CZ" sz="800" dirty="0" smtClean="0">
                <a:latin typeface="Arial" charset="0"/>
              </a:rPr>
              <a:t>88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kondenzace 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64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emisí hluku šířeného vzduchem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plná náplň (hod:min) 		</a:t>
            </a:r>
            <a:r>
              <a:rPr lang="cs-CZ" altLang="cs-CZ" sz="800" dirty="0" smtClean="0">
                <a:latin typeface="Arial" charset="0"/>
              </a:rPr>
              <a:t>3:15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Tepelné čerpadlo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Wifi + Bluetooth připojení - možnost ovládat </a:t>
            </a:r>
            <a:r>
              <a:rPr lang="cs-CZ" altLang="cs-CZ" sz="800" b="1" dirty="0" smtClean="0">
                <a:latin typeface="Arial" charset="0"/>
              </a:rPr>
              <a:t>sušičku </a:t>
            </a:r>
            <a:r>
              <a:rPr lang="cs-CZ" altLang="cs-CZ" sz="800" b="1" dirty="0">
                <a:latin typeface="Arial" charset="0"/>
              </a:rPr>
              <a:t>přes aplikaci hOn </a:t>
            </a:r>
            <a:r>
              <a:rPr lang="cs-CZ" altLang="cs-CZ" sz="800" b="1" dirty="0">
                <a:latin typeface="Arial" panose="020B0604020202020204" pitchFamily="34" charset="0"/>
              </a:rPr>
              <a:t>se širokou škálou dodatečných informací a 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asistenty Alexa a Google (pouze v ENG</a:t>
            </a:r>
            <a:r>
              <a:rPr lang="cs-CZ" altLang="cs-CZ" sz="800" b="1" dirty="0" smtClean="0">
                <a:latin typeface="Arial" panose="020B0604020202020204" pitchFamily="34" charset="0"/>
              </a:rPr>
              <a:t>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4 </a:t>
            </a:r>
            <a:r>
              <a:rPr lang="cs-CZ" altLang="cs-CZ" sz="800" b="1" dirty="0">
                <a:latin typeface="Arial" charset="0"/>
              </a:rPr>
              <a:t>úrovně senzorového sušení </a:t>
            </a:r>
            <a:r>
              <a:rPr lang="cs-CZ" altLang="cs-CZ" sz="800" dirty="0">
                <a:latin typeface="Arial" charset="0"/>
              </a:rPr>
              <a:t>– Extra suché, Do skříně, </a:t>
            </a:r>
            <a:r>
              <a:rPr lang="cs-CZ" altLang="cs-CZ" sz="800" dirty="0" smtClean="0">
                <a:latin typeface="Arial" charset="0"/>
              </a:rPr>
              <a:t>K oblečení, K </a:t>
            </a:r>
            <a:r>
              <a:rPr lang="cs-CZ" altLang="cs-CZ" sz="800" dirty="0">
                <a:latin typeface="Arial" charset="0"/>
              </a:rPr>
              <a:t>žehlení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 </a:t>
            </a:r>
            <a:r>
              <a:rPr lang="cs-CZ" altLang="cs-CZ" sz="800" b="1" dirty="0">
                <a:latin typeface="Arial" charset="0"/>
              </a:rPr>
              <a:t>Smart Move </a:t>
            </a:r>
            <a:r>
              <a:rPr lang="cs-CZ" altLang="cs-CZ" sz="800" b="1" dirty="0" smtClean="0">
                <a:latin typeface="Arial" charset="0"/>
              </a:rPr>
              <a:t>-  </a:t>
            </a:r>
            <a:r>
              <a:rPr lang="cs-CZ" altLang="cs-CZ" sz="800" dirty="0" smtClean="0">
                <a:latin typeface="Arial" charset="0"/>
              </a:rPr>
              <a:t>zlepšuje </a:t>
            </a:r>
            <a:r>
              <a:rPr lang="cs-CZ" altLang="cs-CZ" sz="800" dirty="0">
                <a:latin typeface="Arial" charset="0"/>
              </a:rPr>
              <a:t>rovnoměrnost </a:t>
            </a:r>
            <a:r>
              <a:rPr lang="cs-CZ" altLang="cs-CZ" sz="800" dirty="0" smtClean="0">
                <a:latin typeface="Arial" charset="0"/>
              </a:rPr>
              <a:t>sušení pomocí obousměrného otáčení bubnu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5 rychlých programů do 1 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Genius </a:t>
            </a:r>
            <a:r>
              <a:rPr lang="cs-CZ" altLang="cs-CZ" sz="800" dirty="0" smtClean="0">
                <a:latin typeface="Arial" charset="0"/>
              </a:rPr>
              <a:t>– rychlý program s délkou max. 59 min automaticky nastaví průběh sušení na základě detekované míry vlhkosti prádla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Systém Active Scent </a:t>
            </a:r>
            <a:r>
              <a:rPr lang="cs-CZ" altLang="cs-CZ" sz="800" dirty="0" smtClean="0">
                <a:latin typeface="Arial" charset="0"/>
              </a:rPr>
              <a:t>– přídavná nádobka na tuhý parfém - tablety </a:t>
            </a:r>
            <a:r>
              <a:rPr lang="cs-CZ" altLang="cs-CZ" sz="800" b="1" dirty="0" smtClean="0">
                <a:latin typeface="Arial" charset="0"/>
              </a:rPr>
              <a:t>Care+Protect na provonění prádla.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Hedvábí </a:t>
            </a:r>
            <a:r>
              <a:rPr lang="cs-CZ" altLang="cs-CZ" sz="800" dirty="0" smtClean="0">
                <a:latin typeface="Arial" charset="0"/>
              </a:rPr>
              <a:t>– šetrné sušení nejchoulostivějších tkanin bez rizika přesušení a včasného ukončení </a:t>
            </a:r>
            <a:r>
              <a:rPr lang="cs-CZ" altLang="cs-CZ" sz="800" dirty="0" smtClean="0">
                <a:latin typeface="Arial" charset="0"/>
              </a:rPr>
              <a:t>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Menší hloubka než u standardních sušiček. Bez dvířek a připojení pouze </a:t>
            </a:r>
            <a:r>
              <a:rPr lang="cs-CZ" altLang="cs-CZ" sz="800" b="1" dirty="0" smtClean="0">
                <a:latin typeface="Arial" charset="0"/>
              </a:rPr>
              <a:t>46 </a:t>
            </a:r>
            <a:r>
              <a:rPr lang="cs-CZ" altLang="cs-CZ" sz="800" b="1" dirty="0">
                <a:latin typeface="Arial" charset="0"/>
              </a:rPr>
              <a:t>cm, celková hloubka včetně připojení a dvířek 52,4 cm. Pro kombinaci se SLIM pračkami ProDry </a:t>
            </a:r>
            <a:r>
              <a:rPr lang="cs-CZ" altLang="cs-CZ" sz="800" b="1" dirty="0" smtClean="0">
                <a:latin typeface="Arial" charset="0"/>
              </a:rPr>
              <a:t>500.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</a:t>
            </a:r>
            <a:r>
              <a:rPr lang="cs-CZ" altLang="cs-CZ" sz="800" dirty="0">
                <a:latin typeface="Arial" charset="0"/>
              </a:rPr>
              <a:t> 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16 </a:t>
            </a:r>
            <a:r>
              <a:rPr lang="cs-CZ" altLang="cs-CZ" sz="800" dirty="0">
                <a:latin typeface="Arial" charset="0"/>
              </a:rPr>
              <a:t>programů </a:t>
            </a:r>
            <a:r>
              <a:rPr lang="cs-CZ" altLang="cs-CZ" sz="800" dirty="0" smtClean="0">
                <a:latin typeface="Arial" charset="0"/>
              </a:rPr>
              <a:t>+ Wifi 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Eco</a:t>
            </a:r>
            <a:r>
              <a:rPr lang="cs-CZ" altLang="cs-CZ" sz="800" dirty="0">
                <a:latin typeface="Arial" charset="0"/>
              </a:rPr>
              <a:t>, </a:t>
            </a:r>
            <a:r>
              <a:rPr lang="cs-CZ" altLang="cs-CZ" sz="800" b="1" dirty="0">
                <a:latin typeface="Arial" charset="0"/>
              </a:rPr>
              <a:t>Sušení vlny – Certifikace Woolmark Care (šetrná péče</a:t>
            </a:r>
            <a:r>
              <a:rPr lang="cs-CZ" altLang="cs-CZ" sz="800" b="1" dirty="0" smtClean="0">
                <a:latin typeface="Arial" charset="0"/>
              </a:rPr>
              <a:t>),</a:t>
            </a:r>
            <a:r>
              <a:rPr lang="cs-CZ" altLang="cs-CZ" sz="800" dirty="0" smtClean="0">
                <a:latin typeface="Arial" charset="0"/>
              </a:rPr>
              <a:t> Džíny, Košile, XXL náplň, Syntetika, Tmavé a barevné, Hygienický, Rychlý 14 min, Osvěžení (Rychlý) 20 min, Rychlý eco 30 min, Rychlý 45 min, </a:t>
            </a:r>
            <a:r>
              <a:rPr lang="cs-CZ" altLang="cs-CZ" sz="800" b="1" dirty="0" smtClean="0">
                <a:latin typeface="Arial" charset="0"/>
              </a:rPr>
              <a:t>Genius 59 min</a:t>
            </a:r>
            <a:r>
              <a:rPr lang="cs-CZ" altLang="cs-CZ" sz="800" dirty="0" smtClean="0">
                <a:latin typeface="Arial" charset="0"/>
              </a:rPr>
              <a:t>, Malá náplň, Jemné </a:t>
            </a:r>
            <a:r>
              <a:rPr lang="cs-CZ" altLang="cs-CZ" sz="800" b="1" dirty="0" smtClean="0">
                <a:latin typeface="Arial" charset="0"/>
              </a:rPr>
              <a:t>(Hedvábí)</a:t>
            </a:r>
            <a:r>
              <a:rPr lang="cs-CZ" altLang="cs-CZ" sz="800" dirty="0" smtClean="0">
                <a:latin typeface="Arial" charset="0"/>
              </a:rPr>
              <a:t>, Eco </a:t>
            </a:r>
            <a:r>
              <a:rPr lang="cs-CZ" altLang="cs-CZ" sz="800" b="1" dirty="0">
                <a:latin typeface="Arial" charset="0"/>
              </a:rPr>
              <a:t>Save &amp; Dry (Poloviční náplň – sušení při nízké teplotě s nižšími náklady</a:t>
            </a:r>
            <a:r>
              <a:rPr lang="cs-CZ" altLang="cs-CZ" sz="800" b="1" dirty="0" smtClean="0">
                <a:latin typeface="Arial" charset="0"/>
              </a:rPr>
              <a:t>)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Nastavení (zvuk, jazyk), Odložený start, </a:t>
            </a:r>
            <a:r>
              <a:rPr lang="cs-CZ" altLang="cs-CZ" sz="800" dirty="0">
                <a:latin typeface="Arial" charset="0"/>
              </a:rPr>
              <a:t>Úroveň vysušení (4), </a:t>
            </a:r>
            <a:r>
              <a:rPr lang="cs-CZ" altLang="cs-CZ" sz="800" dirty="0" smtClean="0">
                <a:latin typeface="Arial" charset="0"/>
              </a:rPr>
              <a:t>Časované sušení/ Rychlý, Měkké na dotyk, Snadné žehlení, Paměť, Dětská pojistka, </a:t>
            </a:r>
            <a:r>
              <a:rPr lang="cs-CZ" altLang="cs-CZ" sz="800" dirty="0">
                <a:latin typeface="Arial" charset="0"/>
              </a:rPr>
              <a:t>Kontrolky čištění filtru a vyprázdnění nádrže na vodu, Dálkové ovládání, 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6místný textový displej v CZ i SK jazyce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bubnu </a:t>
            </a:r>
            <a:r>
              <a:rPr lang="cs-CZ" altLang="cs-CZ" sz="800" dirty="0" smtClean="0">
                <a:latin typeface="Arial" charset="0"/>
              </a:rPr>
              <a:t>86 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Nerezový buben </a:t>
            </a:r>
            <a:r>
              <a:rPr lang="cs-CZ" altLang="cs-CZ" sz="800" dirty="0">
                <a:latin typeface="Arial" charset="0"/>
              </a:rPr>
              <a:t>s obousměrným 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Nastavitelné nožičky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Chladivo R290; Tříúrovňový filtr; Zásobník na vodu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Invertorový motor Speed Drive Inverter – nižší spotřeba a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Hadička na vypouštění vody do odpadu součástí balení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787456" y="3678123"/>
            <a:ext cx="85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Sušení poloviční náplně bavlny při nižší teplotě s nižší spotřebou</a:t>
            </a:r>
            <a:endParaRPr lang="cs-CZ" sz="800" dirty="0"/>
          </a:p>
        </p:txBody>
      </p:sp>
      <p:sp>
        <p:nvSpPr>
          <p:cNvPr id="46" name="TextovéPole 45"/>
          <p:cNvSpPr txBox="1"/>
          <p:nvPr/>
        </p:nvSpPr>
        <p:spPr>
          <a:xfrm>
            <a:off x="4843296" y="4689153"/>
            <a:ext cx="870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Přídavná nádobka na tuhý parfém Care+Protect. Připevňuje se na textilní filtr uvnitř sušičky.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668238" y="4655185"/>
            <a:ext cx="34631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		31103040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8059019116228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 a 		bílým  ovládacím panelem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524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hloubka, 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460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dvířek)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37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660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932040" y="188729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Energeticky úsporné sušení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52604" y="5868561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 rychlých programů do 1 hodiny</a:t>
            </a:r>
            <a:endParaRPr lang="cs-CZ" sz="8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2023/2534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38" name="Obdélník 37"/>
          <p:cNvSpPr/>
          <p:nvPr/>
        </p:nvSpPr>
        <p:spPr>
          <a:xfrm>
            <a:off x="4067944" y="1844904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Tepelné čerpadlo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délník 38"/>
          <p:cNvSpPr/>
          <p:nvPr/>
        </p:nvSpPr>
        <p:spPr>
          <a:xfrm>
            <a:off x="4116167" y="5733336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Rychlé programy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13846" y="10819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9971" y="111406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ovéPole 24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4885505" y="2752825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pic>
        <p:nvPicPr>
          <p:cNvPr id="29" name="Obrázek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453" y="927772"/>
            <a:ext cx="720000" cy="720000"/>
          </a:xfrm>
          <a:prstGeom prst="rect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047" y="2728175"/>
            <a:ext cx="720000" cy="720000"/>
          </a:xfrm>
          <a:prstGeom prst="rect">
            <a:avLst/>
          </a:prstGeom>
        </p:spPr>
      </p:pic>
      <p:sp>
        <p:nvSpPr>
          <p:cNvPr id="31" name="Obdélník 30"/>
          <p:cNvSpPr/>
          <p:nvPr/>
        </p:nvSpPr>
        <p:spPr>
          <a:xfrm>
            <a:off x="4100228" y="4724881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Active Scent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Obdélník 35"/>
          <p:cNvSpPr/>
          <p:nvPr/>
        </p:nvSpPr>
        <p:spPr>
          <a:xfrm>
            <a:off x="4091890" y="369645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altLang="cs-CZ" sz="1100" b="1" dirty="0">
                <a:latin typeface="Arial" charset="0"/>
              </a:rPr>
              <a:t>Save &amp; Dry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6950" r="20601" b="9050"/>
          <a:stretch/>
        </p:blipFill>
        <p:spPr>
          <a:xfrm>
            <a:off x="5723431" y="1884244"/>
            <a:ext cx="1978328" cy="277660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74942" y="954543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069" y="1935375"/>
            <a:ext cx="1308261" cy="26165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1949</TotalTime>
  <Words>101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256</cp:revision>
  <cp:lastPrinted>2016-05-05T10:40:20Z</cp:lastPrinted>
  <dcterms:created xsi:type="dcterms:W3CDTF">2015-07-16T11:02:07Z</dcterms:created>
  <dcterms:modified xsi:type="dcterms:W3CDTF">2026-02-10T09:43:23Z</dcterms:modified>
</cp:coreProperties>
</file>