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48SB6-S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SLIM  ProWash 700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češtinou, invertorový motor Speed Drive, Hygienická sada,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1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0,424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EcoWash </a:t>
            </a:r>
            <a:r>
              <a:rPr lang="cs-CZ" altLang="cs-CZ" sz="800" b="1" dirty="0">
                <a:latin typeface="Arial" charset="0"/>
              </a:rPr>
              <a:t>- směs pracího prostředku a vody je nastříkána přímo na oděvy a díky speciální patentované rotaci bubnu uchová barvy dvakrát déle jasnější a přitom zachovává vlákna čtyřikrát déle ve svém původním stavu . </a:t>
            </a:r>
            <a:r>
              <a:rPr lang="cs-CZ" altLang="cs-CZ" sz="800" i="1" dirty="0">
                <a:latin typeface="Arial" charset="0"/>
              </a:rPr>
              <a:t>** certifikováno Ritex </a:t>
            </a:r>
            <a:r>
              <a:rPr lang="cs-CZ" altLang="cs-CZ" sz="800" i="1" dirty="0" smtClean="0">
                <a:latin typeface="Arial" charset="0"/>
              </a:rPr>
              <a:t>24CR00126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Silent Motion Technology – redukce vibrací, nízká hlučnost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Hygienická sada – gumové těsnění s úpravou proti plísním a bakteriím, Smart Dual Spray s duálním ostřikováním dvířek na konci cyklu a program 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1</a:t>
            </a:r>
            <a:r>
              <a:rPr lang="cs-CZ" altLang="cs-CZ" sz="800" b="1" dirty="0" smtClean="0">
                <a:latin typeface="Arial" charset="0"/>
              </a:rPr>
              <a:t>0 %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Smart Wash, Ruční praní, Syntetika a barevné, Džíny,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52 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31020497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8059019102719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490 celková 		hloubka, (433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99168" y="5733256"/>
            <a:ext cx="792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Dual Spray -ostřikování dvířek a těsnění na konci cyklu pro čistou pračku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890050"/>
            <a:ext cx="720000" cy="7200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1" t="5900" r="17451" b="9051"/>
          <a:stretch/>
        </p:blipFill>
        <p:spPr>
          <a:xfrm>
            <a:off x="5804848" y="2604522"/>
            <a:ext cx="1584176" cy="225119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89992" y="2169753"/>
            <a:ext cx="1373597" cy="27193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1561</TotalTime>
  <Words>116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194</cp:revision>
  <cp:lastPrinted>2016-05-05T10:40:20Z</cp:lastPrinted>
  <dcterms:created xsi:type="dcterms:W3CDTF">2015-07-16T11:02:07Z</dcterms:created>
  <dcterms:modified xsi:type="dcterms:W3CDTF">2024-10-10T13:17:44Z</dcterms:modified>
</cp:coreProperties>
</file>