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03" r:id="rId2"/>
    <p:sldMasterId id="2147483715" r:id="rId3"/>
  </p:sldMasterIdLst>
  <p:notesMasterIdLst>
    <p:notesMasterId r:id="rId7"/>
  </p:notesMasterIdLst>
  <p:sldIdLst>
    <p:sldId id="299" r:id="rId4"/>
    <p:sldId id="300" r:id="rId5"/>
    <p:sldId id="301" r:id="rId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B11F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458" autoAdjust="0"/>
  </p:normalViewPr>
  <p:slideViewPr>
    <p:cSldViewPr>
      <p:cViewPr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2994" tIns="46497" rIns="92994" bIns="4649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2994" tIns="46497" rIns="92994" bIns="46497" rtlCol="0"/>
          <a:lstStyle>
            <a:lvl1pPr algn="r">
              <a:defRPr sz="1200"/>
            </a:lvl1pPr>
          </a:lstStyle>
          <a:p>
            <a:fld id="{48430774-8027-420C-BD11-ADE6F339C92A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94" tIns="46497" rIns="92994" bIns="46497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2994" tIns="46497" rIns="92994" bIns="46497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994" tIns="46497" rIns="92994" bIns="4649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2994" tIns="46497" rIns="92994" bIns="46497" rtlCol="0" anchor="b"/>
          <a:lstStyle>
            <a:lvl1pPr algn="r">
              <a:defRPr sz="1200"/>
            </a:lvl1pPr>
          </a:lstStyle>
          <a:p>
            <a:fld id="{273A2AB8-9EFD-41B4-89F2-11F4C8763C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1367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4F2EE-8D0B-42CF-BBC2-DC2B5B715022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0BAA1-CA65-498F-A5C7-299805A2DC07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86103-2A81-447A-89CB-86E4C819A400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791F3-4D8F-407C-BEEC-CF8376E1B9B4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59601" y="188913"/>
            <a:ext cx="1924050" cy="58785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2694" y="188913"/>
            <a:ext cx="5624512" cy="58785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E9323-0290-4E68-A7D8-00BCA733A913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E15CE-428F-4438-BFA2-262EE9D1EFAD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1" y="635638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fld id="{6DB88055-F0D1-43D2-ABE9-15F90C5496F5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1/29/2016</a:t>
            </a:fld>
            <a:endParaRPr lang="fr-F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fr-FR" sz="1200" dirty="0">
              <a:solidFill>
                <a:prstClr val="black">
                  <a:tint val="75000"/>
                </a:prstClr>
              </a:solidFill>
              <a:latin typeface="Tempus Sans ITC" pitchFamily="82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8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algn="l"/>
            <a:fld id="{AF194ABF-2C1B-43AF-8021-E4CBF1E216A4}" type="slidenum">
              <a:rPr lang="fr-FR" smtClean="0">
                <a:solidFill>
                  <a:prstClr val="black"/>
                </a:solidFill>
                <a:latin typeface="Calibri"/>
              </a:rPr>
              <a:pPr algn="l"/>
              <a:t>‹#›</a:t>
            </a:fld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2566" y="188913"/>
            <a:ext cx="7680080" cy="1143000"/>
          </a:xfr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86962" y="1600203"/>
            <a:ext cx="3777762" cy="4467225"/>
          </a:xfr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600206"/>
            <a:ext cx="3777762" cy="2157413"/>
          </a:xfr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5105400" y="3910013"/>
            <a:ext cx="3777762" cy="2157412"/>
          </a:xfr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A9F71-784C-49FE-87A9-415304B0D6C1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ADEA6-8352-4F48-947D-F9E781E3774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43"/>
            <a:ext cx="8229600" cy="58515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A1C2FC24-4ACF-4AD3-9ADE-3EBE5FABA278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7C84A1B-029E-462F-BFAA-DAA48B3C5A29}" type="slidenum">
              <a:rPr 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2C082-EE16-4824-BE26-D89D54C626E3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07573-CB84-4A7C-AC96-29E2A280E67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4EFA8-88C0-4E5B-97D1-47E61AF8F7D6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91BEB-5541-41B0-A628-045D4014496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1" y="1600203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1" y="1600203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63B18-540F-4B43-8DC5-1D658A31CE4A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8121E-3DCC-4B64-8EC0-E4DC6681695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60F17-C4D4-4F5C-BBCA-E1F193D8FE7E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241BE-E67B-4ECB-A139-7E7D092485B7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7355F-A1AD-40B4-AE19-31720A286FEA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3AAF8-15CC-4EB2-B35A-01464E38A752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E7495-22A9-4CB7-85A4-5C4F3CBE966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7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7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EBCA0-CE7B-42E5-A597-82BE5DA17076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F23A1-D551-45D9-9604-54EADE3E6CF8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 smtClean="0"/>
              <a:t>Klepnutím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E2A5-F433-4B79-9463-3E81F706050E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14C35-1BEC-447E-82B3-96B4CC64C6F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2690" y="188913"/>
            <a:ext cx="76803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et modifiez le titre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600203"/>
            <a:ext cx="76962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pour modifier les styles du texte du masque</a:t>
            </a:r>
          </a:p>
          <a:p>
            <a:pPr lvl="1"/>
            <a:r>
              <a:rPr lang="fr-FR" altLang="ja-JP" smtClean="0"/>
              <a:t>Deuxième niveau</a:t>
            </a:r>
          </a:p>
          <a:p>
            <a:pPr lvl="2"/>
            <a:r>
              <a:rPr lang="fr-FR" altLang="ja-JP" smtClean="0"/>
              <a:t>Troisième niveau</a:t>
            </a:r>
          </a:p>
          <a:p>
            <a:pPr lvl="3"/>
            <a:r>
              <a:rPr lang="fr-FR" altLang="ja-JP" smtClean="0"/>
              <a:t>Quatrième niveau</a:t>
            </a:r>
          </a:p>
          <a:p>
            <a:pPr lvl="4"/>
            <a:r>
              <a:rPr lang="fr-FR" altLang="ja-JP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953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baseline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0AAC43-0A21-4046-883C-8030E09657EE}" type="datetime1">
              <a:rPr lang="en-US" altLang="ja-JP" smtClean="0">
                <a:solidFill>
                  <a:srgbClr val="000000"/>
                </a:solidFill>
                <a:ea typeface="ＭＳ Ｐゴシック" pitchFamily="1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aseline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ja-JP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2775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aseline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4293B1-3AC9-4689-A8BE-0CC13506DC63}" type="slidenum">
              <a:rPr lang="fr-FR" altLang="ja-JP">
                <a:solidFill>
                  <a:srgbClr val="000000"/>
                </a:solidFill>
                <a:ea typeface="ＭＳ Ｐゴシック" pitchFamily="1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pic>
        <p:nvPicPr>
          <p:cNvPr id="10247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16" r:link="rId17" cstate="print"/>
          <a:srcRect/>
          <a:stretch>
            <a:fillRect/>
          </a:stretch>
        </p:blipFill>
        <p:spPr bwMode="auto">
          <a:xfrm>
            <a:off x="7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700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A3DA-5AA2-4A9E-9B33-B78588DC213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0B958-0059-4071-B889-00901577EC7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 userDrawn="1"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13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8"/>
          <p:cNvSpPr>
            <a:spLocks noChangeShapeType="1"/>
          </p:cNvSpPr>
          <p:nvPr userDrawn="1"/>
        </p:nvSpPr>
        <p:spPr bwMode="auto">
          <a:xfrm>
            <a:off x="1182688" y="188913"/>
            <a:ext cx="0" cy="6553200"/>
          </a:xfrm>
          <a:prstGeom prst="line">
            <a:avLst/>
          </a:prstGeom>
          <a:noFill/>
          <a:ln w="38100">
            <a:solidFill>
              <a:srgbClr val="808080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sz="2400" baseline="30000">
              <a:solidFill>
                <a:srgbClr val="000000"/>
              </a:solidFill>
              <a:latin typeface="Arial" charset="0"/>
              <a:ea typeface="ＭＳ Ｐゴシック" pitchFamily="1" charset="-128"/>
            </a:endParaRP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0" y="6429396"/>
            <a:ext cx="11429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SBU </a:t>
            </a:r>
            <a:r>
              <a:rPr lang="fr-FR" sz="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Personal</a:t>
            </a:r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Care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700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zastřihávač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vlasů NOMAD 4 TN1410</a:t>
            </a: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412135"/>
            <a:ext cx="1403647" cy="44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X:\Marketing\VÝROBKOVÁ DATABÁZE_Product_database\6. NOVELTIES 2016\076- Hair clippers\TN1410\Details\3_TN1410F0PICTOSTAINL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864096" cy="867907"/>
          </a:xfrm>
          <a:prstGeom prst="rect">
            <a:avLst/>
          </a:prstGeom>
          <a:noFill/>
        </p:spPr>
      </p:pic>
      <p:pic>
        <p:nvPicPr>
          <p:cNvPr id="1028" name="Picture 4" descr="X:\Marketing\VÝROBKOVÁ DATABÁZE_Product_database\6. NOVELTIES 2016\076- Hair clippers\TN1410\Details\1_TN1410F0USP19LENG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92896"/>
            <a:ext cx="885375" cy="891232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926232" cy="9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5445224"/>
            <a:ext cx="926232" cy="9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7" descr="X:\Marketing\VÝROBKOVÁ DATABÁZE_Product_database\6. NOVELTIES 2016\076- Hair clippers\TN1410\Details\11_TN1410F0PICTOADJUSTINGWHEE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5805264"/>
            <a:ext cx="874365" cy="879185"/>
          </a:xfrm>
          <a:prstGeom prst="rect">
            <a:avLst/>
          </a:prstGeom>
          <a:noFill/>
        </p:spPr>
      </p:pic>
      <p:pic>
        <p:nvPicPr>
          <p:cNvPr id="7" name="Picture 8" descr="X:\Marketing\VÝROBKOVÁ DATABÁZE_Product_database\6. NOVELTIES 2016\076- Hair clippers\TN1410\Details\7_TN1410F0PICTOCHARGSTAN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437112"/>
            <a:ext cx="936104" cy="940233"/>
          </a:xfrm>
          <a:prstGeom prst="rect">
            <a:avLst/>
          </a:prstGeom>
          <a:noFill/>
        </p:spPr>
      </p:pic>
      <p:pic>
        <p:nvPicPr>
          <p:cNvPr id="8" name="Picture 9" descr="X:\Marketing\VÝROBKOVÁ DATABÁZE_Product_database\6. NOVELTIES 2016\076- Hair clippers\TN1410\Details\9_TN1410F0PICTOCHARGINGL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4288" y="5805264"/>
            <a:ext cx="859358" cy="864096"/>
          </a:xfrm>
          <a:prstGeom prst="rect">
            <a:avLst/>
          </a:prstGeom>
          <a:noFill/>
        </p:spPr>
      </p:pic>
      <p:pic>
        <p:nvPicPr>
          <p:cNvPr id="9" name="Picture 10" descr="X:\Marketing\VÝROBKOVÁ DATABÁZE_Product_database\6. NOVELTIES 2016\076- Hair clippers\TN1410\TN1410 hig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19672" y="980728"/>
            <a:ext cx="2232248" cy="3841956"/>
          </a:xfrm>
          <a:prstGeom prst="rect">
            <a:avLst/>
          </a:prstGeom>
          <a:noFill/>
        </p:spPr>
      </p:pic>
      <p:pic>
        <p:nvPicPr>
          <p:cNvPr id="11" name="Picture 12" descr="X:\Marketing\VÝROBKOVÁ DATABÁZE_Product_database\6.NOVELTIES 2015\076 - hair clippers\TN1410\RO_TN1410_peign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75656" y="4725144"/>
            <a:ext cx="1426801" cy="1344961"/>
          </a:xfrm>
          <a:prstGeom prst="rect">
            <a:avLst/>
          </a:prstGeom>
          <a:noFill/>
        </p:spPr>
      </p:pic>
      <p:pic>
        <p:nvPicPr>
          <p:cNvPr id="12" name="Picture 13" descr="X:\Marketing\VÝROBKOVÁ DATABÁZE_Product_database\3.ARCHIVAL PRODUCTS\ARCHIV_ROWENTA\076-Zastrihovaci strojky_hair clippers\TN1410\TN1410_SOCLE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43808" y="4869160"/>
            <a:ext cx="1410345" cy="1250942"/>
          </a:xfrm>
          <a:prstGeom prst="rect">
            <a:avLst/>
          </a:prstGeom>
          <a:noFill/>
        </p:spPr>
      </p:pic>
      <p:sp>
        <p:nvSpPr>
          <p:cNvPr id="30" name="Obdélník 29"/>
          <p:cNvSpPr/>
          <p:nvPr/>
        </p:nvSpPr>
        <p:spPr>
          <a:xfrm>
            <a:off x="4283968" y="692696"/>
            <a:ext cx="457200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Zastřihávač</a:t>
            </a: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s</a:t>
            </a:r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 výjimečnou účinností a přesností </a:t>
            </a: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pro stříhání vlasů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Profesionální  dlouhotrvající kvalitu poskytuje </a:t>
            </a:r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vysoce kvalitní čepel z nerezové oceli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Unikátní čepel s ultra ostrými hranami </a:t>
            </a:r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zastřihne všechny typy vlasů jedním tahem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Jedinečný tvar hřebene zabraňuje shlukování vlasů pro dokonalý výsledek střihu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Přesná a bezpečná kontrola délky střihu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Snadné používání </a:t>
            </a: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pro zastřižení vlasů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2 nástavce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Rozmezí nastavení délky vlasů </a:t>
            </a:r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: 3 mm – 30 mm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Možnost síťového i </a:t>
            </a:r>
            <a:r>
              <a:rPr lang="cs-CZ" sz="16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bezsíťového</a:t>
            </a:r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použití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Výdrž baterie 40 minut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Otáčivé kolečko pro rychlé a snadné nastavení a přizpůsobení tak vaší délce vlasů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LED ukazatel nabití baterie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Nabíjecí základna funguje jako stojánek a uspoří místo v koupelně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Vylepšený design s důrazem na ergonomii a snadnost používání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endParaRPr lang="cs-CZ" sz="13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endParaRPr lang="cs-CZ" sz="1300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59832" y="692696"/>
            <a:ext cx="10801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zastrihávač</a:t>
            </a:r>
            <a:r>
              <a:rPr lang="cs-CZ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vlasov</a:t>
            </a:r>
            <a:r>
              <a:rPr lang="cs-CZ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NOMAD 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4 TN1410</a:t>
            </a: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412135"/>
            <a:ext cx="1403647" cy="44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X:\Marketing\VÝROBKOVÁ DATABÁZE_Product_database\6. NOVELTIES 2016\076- Hair clippers\TN1410\Details\3_TN1410F0PICTOSTAINL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864096" cy="867907"/>
          </a:xfrm>
          <a:prstGeom prst="rect">
            <a:avLst/>
          </a:prstGeom>
          <a:noFill/>
        </p:spPr>
      </p:pic>
      <p:pic>
        <p:nvPicPr>
          <p:cNvPr id="1028" name="Picture 4" descr="X:\Marketing\VÝROBKOVÁ DATABÁZE_Product_database\6. NOVELTIES 2016\076- Hair clippers\TN1410\Details\1_TN1410F0USP19LENG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92896"/>
            <a:ext cx="885375" cy="891232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926232" cy="9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5445224"/>
            <a:ext cx="926232" cy="9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7" descr="X:\Marketing\VÝROBKOVÁ DATABÁZE_Product_database\6. NOVELTIES 2016\076- Hair clippers\TN1410\Details\11_TN1410F0PICTOADJUSTINGWHEE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5805264"/>
            <a:ext cx="874365" cy="879185"/>
          </a:xfrm>
          <a:prstGeom prst="rect">
            <a:avLst/>
          </a:prstGeom>
          <a:noFill/>
        </p:spPr>
      </p:pic>
      <p:pic>
        <p:nvPicPr>
          <p:cNvPr id="7" name="Picture 8" descr="X:\Marketing\VÝROBKOVÁ DATABÁZE_Product_database\6. NOVELTIES 2016\076- Hair clippers\TN1410\Details\7_TN1410F0PICTOCHARGSTAN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437112"/>
            <a:ext cx="936104" cy="940233"/>
          </a:xfrm>
          <a:prstGeom prst="rect">
            <a:avLst/>
          </a:prstGeom>
          <a:noFill/>
        </p:spPr>
      </p:pic>
      <p:pic>
        <p:nvPicPr>
          <p:cNvPr id="8" name="Picture 9" descr="X:\Marketing\VÝROBKOVÁ DATABÁZE_Product_database\6. NOVELTIES 2016\076- Hair clippers\TN1410\Details\9_TN1410F0PICTOCHARGINGL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4288" y="5805264"/>
            <a:ext cx="859358" cy="864096"/>
          </a:xfrm>
          <a:prstGeom prst="rect">
            <a:avLst/>
          </a:prstGeom>
          <a:noFill/>
        </p:spPr>
      </p:pic>
      <p:pic>
        <p:nvPicPr>
          <p:cNvPr id="9" name="Picture 10" descr="X:\Marketing\VÝROBKOVÁ DATABÁZE_Product_database\6. NOVELTIES 2016\076- Hair clippers\TN1410\TN1410 hig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19672" y="980728"/>
            <a:ext cx="2232248" cy="3841956"/>
          </a:xfrm>
          <a:prstGeom prst="rect">
            <a:avLst/>
          </a:prstGeom>
          <a:noFill/>
        </p:spPr>
      </p:pic>
      <p:pic>
        <p:nvPicPr>
          <p:cNvPr id="11" name="Picture 12" descr="X:\Marketing\VÝROBKOVÁ DATABÁZE_Product_database\6.NOVELTIES 2015\076 - hair clippers\TN1410\RO_TN1410_peign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75656" y="4725144"/>
            <a:ext cx="1426801" cy="1344961"/>
          </a:xfrm>
          <a:prstGeom prst="rect">
            <a:avLst/>
          </a:prstGeom>
          <a:noFill/>
        </p:spPr>
      </p:pic>
      <p:pic>
        <p:nvPicPr>
          <p:cNvPr id="12" name="Picture 13" descr="X:\Marketing\VÝROBKOVÁ DATABÁZE_Product_database\3.ARCHIVAL PRODUCTS\ARCHIV_ROWENTA\076-Zastrihovaci strojky_hair clippers\TN1410\TN1410_SOCLE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43808" y="4869160"/>
            <a:ext cx="1410345" cy="1250942"/>
          </a:xfrm>
          <a:prstGeom prst="rect">
            <a:avLst/>
          </a:prstGeom>
          <a:noFill/>
        </p:spPr>
      </p:pic>
      <p:sp>
        <p:nvSpPr>
          <p:cNvPr id="30" name="Obdélník 29"/>
          <p:cNvSpPr/>
          <p:nvPr/>
        </p:nvSpPr>
        <p:spPr>
          <a:xfrm>
            <a:off x="4254153" y="457013"/>
            <a:ext cx="457200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Zastrihávač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s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výnimočnou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účinnosťou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presnosťou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pre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strihanie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vlasov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Profesionálnu</a:t>
            </a: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dlhotrvajúcu</a:t>
            </a: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kvalitu poskytuje 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vysoko </a:t>
            </a:r>
            <a:r>
              <a:rPr lang="cs-CZ" sz="16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kvalitná</a:t>
            </a:r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čepeľ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z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nehrdzavejúcej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ocele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Unikátna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čepeľ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s ultra ostrými hranami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zastrihne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všetky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typy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vlasov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jedným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ťahom</a:t>
            </a:r>
            <a:endParaRPr lang="cs-CZ" sz="16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Jedinečný tvar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hrebeňa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zabraňuje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zhlukovaniu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vlasov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pre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dokonalý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výsledok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strihu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Presná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 bezpečná kontrola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dĺžky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strihu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Jednoduché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používanie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na </a:t>
            </a:r>
            <a:r>
              <a:rPr lang="cs-CZ" sz="16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strihanie</a:t>
            </a: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vlasov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2 nástavce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Rozmedzie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nastavenia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dĺžky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vlasov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: 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3 mm - 30 mm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Možnosť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sieťového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aj </a:t>
            </a:r>
            <a:r>
              <a:rPr lang="cs-CZ" sz="16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bezsieťového</a:t>
            </a:r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použitia</a:t>
            </a:r>
            <a:endParaRPr lang="cs-CZ" sz="16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Výdrž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batérie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40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minút</a:t>
            </a:r>
            <a:endParaRPr lang="cs-CZ" sz="16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Otočné </a:t>
            </a:r>
            <a:r>
              <a:rPr lang="cs-CZ" sz="16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koliesko</a:t>
            </a: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pre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rýchle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 jednoduché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nastavenie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prispôsobenie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tak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vašej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dĺžke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vlasov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LED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ukazovateľ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nabitia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batérie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Nabíjacia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základňa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funguje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ako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stojan a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usporí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miesto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v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kúpeľni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Vylepšený dizajn s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dôrazom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na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ergonómiu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jednoduchosť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používania</a:t>
            </a:r>
            <a:endParaRPr lang="cs-CZ" sz="1300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59832" y="692696"/>
            <a:ext cx="10801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32982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NOMAD 4 TN1410</a:t>
            </a:r>
            <a:r>
              <a:rPr lang="cs-CZ" altLang="cs-CZ" sz="2400" b="1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cs-CZ" altLang="cs-CZ" sz="2400" b="1" dirty="0" err="1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hajvágó</a:t>
            </a:r>
            <a:endParaRPr lang="cs-CZ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412135"/>
            <a:ext cx="1403647" cy="44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X:\Marketing\VÝROBKOVÁ DATABÁZE_Product_database\6. NOVELTIES 2016\076- Hair clippers\TN1410\Details\3_TN1410F0PICTOSTAINL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864096" cy="867907"/>
          </a:xfrm>
          <a:prstGeom prst="rect">
            <a:avLst/>
          </a:prstGeom>
          <a:noFill/>
        </p:spPr>
      </p:pic>
      <p:pic>
        <p:nvPicPr>
          <p:cNvPr id="1028" name="Picture 4" descr="X:\Marketing\VÝROBKOVÁ DATABÁZE_Product_database\6. NOVELTIES 2016\076- Hair clippers\TN1410\Details\1_TN1410F0USP19LENG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92896"/>
            <a:ext cx="885375" cy="891232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926232" cy="9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5445224"/>
            <a:ext cx="926232" cy="92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7" descr="X:\Marketing\VÝROBKOVÁ DATABÁZE_Product_database\6. NOVELTIES 2016\076- Hair clippers\TN1410\Details\11_TN1410F0PICTOADJUSTINGWHEE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5805264"/>
            <a:ext cx="874365" cy="879185"/>
          </a:xfrm>
          <a:prstGeom prst="rect">
            <a:avLst/>
          </a:prstGeom>
          <a:noFill/>
        </p:spPr>
      </p:pic>
      <p:pic>
        <p:nvPicPr>
          <p:cNvPr id="7" name="Picture 8" descr="X:\Marketing\VÝROBKOVÁ DATABÁZE_Product_database\6. NOVELTIES 2016\076- Hair clippers\TN1410\Details\7_TN1410F0PICTOCHARGSTAN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437112"/>
            <a:ext cx="936104" cy="940233"/>
          </a:xfrm>
          <a:prstGeom prst="rect">
            <a:avLst/>
          </a:prstGeom>
          <a:noFill/>
        </p:spPr>
      </p:pic>
      <p:pic>
        <p:nvPicPr>
          <p:cNvPr id="8" name="Picture 9" descr="X:\Marketing\VÝROBKOVÁ DATABÁZE_Product_database\6. NOVELTIES 2016\076- Hair clippers\TN1410\Details\9_TN1410F0PICTOCHARGINGL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4288" y="5805264"/>
            <a:ext cx="859358" cy="864096"/>
          </a:xfrm>
          <a:prstGeom prst="rect">
            <a:avLst/>
          </a:prstGeom>
          <a:noFill/>
        </p:spPr>
      </p:pic>
      <p:pic>
        <p:nvPicPr>
          <p:cNvPr id="9" name="Picture 10" descr="X:\Marketing\VÝROBKOVÁ DATABÁZE_Product_database\6. NOVELTIES 2016\076- Hair clippers\TN1410\TN1410 hig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19672" y="980728"/>
            <a:ext cx="2232248" cy="3841956"/>
          </a:xfrm>
          <a:prstGeom prst="rect">
            <a:avLst/>
          </a:prstGeom>
          <a:noFill/>
        </p:spPr>
      </p:pic>
      <p:pic>
        <p:nvPicPr>
          <p:cNvPr id="11" name="Picture 12" descr="X:\Marketing\VÝROBKOVÁ DATABÁZE_Product_database\6.NOVELTIES 2015\076 - hair clippers\TN1410\RO_TN1410_peign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75656" y="4725144"/>
            <a:ext cx="1426801" cy="1344961"/>
          </a:xfrm>
          <a:prstGeom prst="rect">
            <a:avLst/>
          </a:prstGeom>
          <a:noFill/>
        </p:spPr>
      </p:pic>
      <p:pic>
        <p:nvPicPr>
          <p:cNvPr id="12" name="Picture 13" descr="X:\Marketing\VÝROBKOVÁ DATABÁZE_Product_database\3.ARCHIVAL PRODUCTS\ARCHIV_ROWENTA\076-Zastrihovaci strojky_hair clippers\TN1410\TN1410_SOCLE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43808" y="4869160"/>
            <a:ext cx="1410345" cy="1250942"/>
          </a:xfrm>
          <a:prstGeom prst="rect">
            <a:avLst/>
          </a:prstGeom>
          <a:noFill/>
        </p:spPr>
      </p:pic>
      <p:sp>
        <p:nvSpPr>
          <p:cNvPr id="30" name="Obdélník 29"/>
          <p:cNvSpPr/>
          <p:nvPr/>
        </p:nvSpPr>
        <p:spPr>
          <a:xfrm>
            <a:off x="4254153" y="457013"/>
            <a:ext cx="457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alt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Egy készülék </a:t>
            </a:r>
            <a:r>
              <a:rPr lang="hu-HU" alt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kivételes </a:t>
            </a:r>
            <a:r>
              <a:rPr lang="hu-HU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hatékonysággal és </a:t>
            </a:r>
            <a:r>
              <a:rPr lang="hu-HU" alt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pontossággal </a:t>
            </a:r>
            <a:r>
              <a:rPr lang="hu-HU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</a:t>
            </a:r>
            <a:r>
              <a:rPr lang="hu-HU" alt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ajvágáshoz</a:t>
            </a:r>
            <a:endParaRPr lang="hu-HU" alt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professzionális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hosszantartó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eredményt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kimagasló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minőségű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nemesacél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penge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biztosítja</a:t>
            </a:r>
            <a:endParaRPr lang="cs-CZ" altLang="cs-CZ" sz="16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különleges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penge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ultra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éles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szélekkel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bármilyen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fajta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hajat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levág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egyetlen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mozdulattal</a:t>
            </a:r>
            <a:endParaRPr lang="cs-CZ" altLang="cs-CZ" sz="16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fésű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egyedi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formája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meggátolja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 haj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összecsomósodását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tökéletes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ereményért</a:t>
            </a:r>
            <a:endParaRPr lang="cs-CZ" alt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vágáshossz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pontos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és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biztonságos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ellenőrzése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Egyszerű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használat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haj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vágáshoz</a:t>
            </a:r>
            <a:endParaRPr lang="cs-CZ" altLang="cs-CZ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hajhossz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beállítás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lehetőségei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: 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3 mm – 30 mm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2 </a:t>
            </a:r>
            <a:r>
              <a:rPr lang="cs-CZ" altLang="cs-CZ" sz="16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feltét</a:t>
            </a:r>
            <a:endParaRPr lang="cs-CZ" altLang="cs-CZ" sz="16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Hálózati</a:t>
            </a:r>
            <a:r>
              <a:rPr lang="cs-CZ" alt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és</a:t>
            </a:r>
            <a:r>
              <a:rPr lang="cs-CZ" alt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hálózat</a:t>
            </a:r>
            <a:r>
              <a:rPr lang="cs-CZ" alt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nélküli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használat</a:t>
            </a:r>
            <a:endParaRPr lang="cs-CZ" altLang="cs-CZ" sz="16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Az</a:t>
            </a:r>
            <a:r>
              <a:rPr lang="cs-CZ" altLang="cs-CZ" sz="16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elemmel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40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percig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működtethető</a:t>
            </a:r>
            <a:r>
              <a:rPr lang="cs-CZ" altLang="cs-CZ" sz="16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forgatható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kerék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biztosítja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gyors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és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könnyű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beállítást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alkalmazkodva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ezzel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az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Ön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hajhosszához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 </a:t>
            </a:r>
            <a:endParaRPr lang="cs-CZ" altLang="cs-CZ" sz="16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LED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kijelző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mutatja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az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elem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feltöltöttségét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alt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hu-HU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töltőállomás, mint egy állvány működik, </a:t>
            </a:r>
            <a:r>
              <a:rPr lang="hu-HU" altLang="cs-CZ" sz="160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helyet </a:t>
            </a:r>
            <a:r>
              <a:rPr lang="hu-HU" altLang="cs-CZ" sz="160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spórolva ezzel </a:t>
            </a:r>
            <a:r>
              <a:rPr lang="hu-HU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fürdőszobában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könnyű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használat</a:t>
            </a:r>
            <a:r>
              <a:rPr lang="cs-CZ" alt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felújított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ergonomikus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marL="6350">
              <a:buClr>
                <a:srgbClr val="CE1111"/>
              </a:buClr>
            </a:pPr>
            <a:r>
              <a:rPr lang="cs-CZ" altLang="cs-CZ" sz="16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   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formának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is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altLang="cs-CZ" sz="16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köszönhető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59832" y="692696"/>
            <a:ext cx="10801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842996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GSEB template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EB Presentation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4088</TotalTime>
  <Words>246</Words>
  <Application>Microsoft Office PowerPoint</Application>
  <PresentationFormat>Předvádění na obrazovce (4:3)</PresentationFormat>
  <Paragraphs>46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3</vt:i4>
      </vt:variant>
    </vt:vector>
  </HeadingPairs>
  <TitlesOfParts>
    <vt:vector size="6" baseType="lpstr">
      <vt:lpstr>3_GSEB template</vt:lpstr>
      <vt:lpstr>2_Conception personnalisée</vt:lpstr>
      <vt:lpstr>1_SEB Presentation</vt:lpstr>
      <vt:lpstr>Snímek 1</vt:lpstr>
      <vt:lpstr>Snímek 2</vt:lpstr>
      <vt:lpstr>Snímek 3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afojtikova</dc:creator>
  <cp:lastModifiedBy>HZATLOUKALOVA</cp:lastModifiedBy>
  <cp:revision>468</cp:revision>
  <dcterms:created xsi:type="dcterms:W3CDTF">2014-10-23T12:16:46Z</dcterms:created>
  <dcterms:modified xsi:type="dcterms:W3CDTF">2016-01-29T12:18:07Z</dcterms:modified>
</cp:coreProperties>
</file>