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225" autoAdjust="0"/>
    <p:restoredTop sz="95394" autoAdjust="0"/>
  </p:normalViewPr>
  <p:slideViewPr>
    <p:cSldViewPr>
      <p:cViewPr varScale="1">
        <p:scale>
          <a:sx n="89" d="100"/>
          <a:sy n="89" d="100"/>
        </p:scale>
        <p:origin x="1886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4462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HW120G-B14979U1S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I-PRO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SERIES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7 PLUS</a:t>
            </a:r>
            <a:endParaRPr lang="cs-CZ" altLang="cs-CZ" sz="1400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Motion motor, ABT antibakteriální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ošetření, 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Refresh, digitální dotykový displej, rychlý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cyklus, odstraňování skvrn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12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0,538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54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56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ENG</a:t>
            </a:r>
            <a:r>
              <a:rPr lang="cs-CZ" altLang="cs-CZ" sz="800" b="1" dirty="0" smtClean="0">
                <a:latin typeface="Arial" panose="020B0604020202020204" pitchFamily="34" charset="0"/>
              </a:rPr>
              <a:t>)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Záruka na motor 12 let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okénka dvířek a gumového těsnění 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PillowDrum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výstupky, Osvětlení bubnu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„Refresh“- Osvěžení - vytváří jemnou a teplou vodní mlhu, která proniká do vláken; zbavuje zápachu, desinfikuje a sterilizuje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XXL Buben s průměrem 525 mm s hloubkou 60 cm v kapacitě 12 kg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 programů + Wifi: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Bavlna, Syntetika,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Košile, Vlna, Jemné prádlo, Antialergenní péče, Osvěžení (Refresh), Dětské prádlo, Smart AI, Rychlý 15‘, Dálkové ovládání (Wifi), Odstředění, Bavlna 20 °C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ECO 40-60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Proti pomačkání,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Přídavné máchání,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Odložený konec programu,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Odstraňování skvrn (6 druhů),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Dětský zámek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dveří; Ochrana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úniku vody Antioverflow</a:t>
            </a: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displej;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Motion motor;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tvor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cm; průměr bubnu 52,5 cm;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Silitech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31019266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6921081597132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595 x 600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714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88024" y="4201817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6 druhů skvrn s přesným zacílením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868648" y="3419185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4849533" y="1872755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28" name="Obrázek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1844824"/>
            <a:ext cx="720000" cy="72000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636912"/>
            <a:ext cx="720000" cy="720000"/>
          </a:xfrm>
          <a:prstGeom prst="rect">
            <a:avLst/>
          </a:prstGeom>
        </p:spPr>
      </p:pic>
      <p:sp>
        <p:nvSpPr>
          <p:cNvPr id="31" name="TextovéPole 30"/>
          <p:cNvSpPr txBox="1"/>
          <p:nvPr/>
        </p:nvSpPr>
        <p:spPr>
          <a:xfrm>
            <a:off x="4887023" y="2711692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33" y="3336694"/>
            <a:ext cx="720000" cy="720000"/>
          </a:xfrm>
          <a:prstGeom prst="rect">
            <a:avLst/>
          </a:prstGeom>
        </p:spPr>
      </p:pic>
      <p:sp>
        <p:nvSpPr>
          <p:cNvPr id="39" name="Obdélník 38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4249584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7" t="8000" r="19778" b="8000"/>
          <a:stretch/>
        </p:blipFill>
        <p:spPr>
          <a:xfrm>
            <a:off x="5787658" y="2481267"/>
            <a:ext cx="1776023" cy="2449687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885847" y="1013827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 rotWithShape="1">
          <a:blip r:embed="rId9"/>
          <a:srcRect l="3022" t="8817" r="4558" b="5317"/>
          <a:stretch/>
        </p:blipFill>
        <p:spPr>
          <a:xfrm>
            <a:off x="4139952" y="994356"/>
            <a:ext cx="733246" cy="74187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42290" y="1000755"/>
            <a:ext cx="706388" cy="692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271" y="2099433"/>
            <a:ext cx="1415761" cy="28315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7" name="TextovéPole 36"/>
          <p:cNvSpPr txBox="1"/>
          <p:nvPr/>
        </p:nvSpPr>
        <p:spPr>
          <a:xfrm>
            <a:off x="4851918" y="5211197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výstupky pro jemné zacházení s prádlem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Obrázek 3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424" y="5248487"/>
            <a:ext cx="720000" cy="720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7129108" y="1136065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kg</a:t>
            </a: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2010</TotalTime>
  <Words>110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285</cp:revision>
  <cp:lastPrinted>2016-05-31T13:00:02Z</cp:lastPrinted>
  <dcterms:created xsi:type="dcterms:W3CDTF">2015-07-16T11:02:07Z</dcterms:created>
  <dcterms:modified xsi:type="dcterms:W3CDTF">2022-09-13T08:49:07Z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