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ROW4856DWMCE/1-S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7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4032448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9:10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Simply Fi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</a:t>
            </a:r>
            <a:r>
              <a:rPr lang="cs-CZ" altLang="cs-CZ" sz="800" b="1" dirty="0">
                <a:latin typeface="Arial" panose="020B0604020202020204" pitchFamily="34" charset="0"/>
              </a:rPr>
              <a:t>Alexa 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7 </a:t>
            </a:r>
            <a:r>
              <a:rPr lang="cs-CZ" altLang="cs-CZ" sz="800" b="1" dirty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ychlých programů do 1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Senzorové </a:t>
            </a:r>
            <a:r>
              <a:rPr lang="cs-CZ" altLang="cs-CZ" sz="800" dirty="0">
                <a:latin typeface="Arial" charset="0"/>
              </a:rPr>
              <a:t>sušení -  3 úrovně: Extra suché, K žehlení, </a:t>
            </a:r>
            <a:r>
              <a:rPr lang="cs-CZ" altLang="cs-CZ" sz="800" dirty="0" smtClean="0">
                <a:latin typeface="Arial" charset="0"/>
              </a:rPr>
              <a:t>Do skříně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17 </a:t>
            </a:r>
            <a:r>
              <a:rPr lang="cs-CZ" altLang="cs-CZ" sz="800" dirty="0">
                <a:latin typeface="Arial" charset="0"/>
              </a:rPr>
              <a:t>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Rychlý speciální 39 min, Rychlá perfektní bavlna 59 min, Rychlé smíšené a barevné 20° 59 min, </a:t>
            </a:r>
            <a:r>
              <a:rPr lang="cs-CZ" altLang="cs-CZ" sz="800" dirty="0" smtClean="0">
                <a:latin typeface="Arial" charset="0"/>
              </a:rPr>
              <a:t>Rychlé jemné 59 min, Rychlý </a:t>
            </a:r>
            <a:r>
              <a:rPr lang="cs-CZ" altLang="cs-CZ" sz="800" dirty="0">
                <a:latin typeface="Arial" charset="0"/>
              </a:rPr>
              <a:t>14, 30, 44 min, Vlna/ Ruční praní, Syntetika a barevné, Máchání, Odčerpání + Odstřeďování, Bavlna, Eco 40 – 60°, Praní a sušení (Bavlna, Eco 40 – 60° + funkce Suché Do skříně),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Sušení syntetika, Sušení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Předpírka, Extra máchání, </a:t>
            </a:r>
            <a:r>
              <a:rPr lang="cs-CZ" altLang="cs-CZ" sz="800" b="1" dirty="0">
                <a:latin typeface="Arial" charset="0"/>
              </a:rPr>
              <a:t>Parní funkce</a:t>
            </a:r>
            <a:r>
              <a:rPr lang="cs-CZ" altLang="cs-CZ" sz="800" dirty="0">
                <a:latin typeface="Arial" charset="0"/>
              </a:rPr>
              <a:t>, Rychlý/Nastavení míry znečištění (3), Nastavení sušení (senzorové nebo časované), 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proti úniku 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6 místný textový displej v češtině; Invertorový motor Speed Drive – </a:t>
            </a:r>
            <a:r>
              <a:rPr lang="cs-CZ" altLang="cs-CZ" sz="800" b="1" dirty="0">
                <a:latin typeface="Arial" charset="0"/>
              </a:rPr>
              <a:t>Tichý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Fi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7333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31010385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8059019009131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chromovanou hranou 		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19916" y="5877272"/>
            <a:ext cx="7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t="27399" r="42400" b="57601"/>
          <a:stretch/>
        </p:blipFill>
        <p:spPr>
          <a:xfrm>
            <a:off x="4042021" y="2708920"/>
            <a:ext cx="818011" cy="216024"/>
          </a:xfrm>
          <a:prstGeom prst="rect">
            <a:avLst/>
          </a:prstGeom>
        </p:spPr>
      </p:pic>
      <p:pic>
        <p:nvPicPr>
          <p:cNvPr id="43" name="Immagin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059" y="1700808"/>
            <a:ext cx="1111250" cy="36512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32" y="1246181"/>
            <a:ext cx="828000" cy="3110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926224"/>
            <a:ext cx="726863" cy="6386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1"/>
          <a:srcRect l="30313" t="67615" r="61025" b="25045"/>
          <a:stretch/>
        </p:blipFill>
        <p:spPr>
          <a:xfrm>
            <a:off x="4052940" y="2983227"/>
            <a:ext cx="792088" cy="360040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91687" y="950210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60208" y="95079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pic>
        <p:nvPicPr>
          <p:cNvPr id="56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037927" y="5769472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8" t="9051" r="12105" b="6951"/>
          <a:stretch/>
        </p:blipFill>
        <p:spPr>
          <a:xfrm>
            <a:off x="5804075" y="2877696"/>
            <a:ext cx="1548580" cy="20309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153" y="1792240"/>
            <a:ext cx="1514343" cy="3028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132" y="2141607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872078" y="822107"/>
            <a:ext cx="936000" cy="917856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87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158</cp:revision>
  <cp:lastPrinted>2016-05-05T10:40:20Z</cp:lastPrinted>
  <dcterms:created xsi:type="dcterms:W3CDTF">2015-07-16T11:02:07Z</dcterms:created>
  <dcterms:modified xsi:type="dcterms:W3CDTF">2021-02-05T15:30:57Z</dcterms:modified>
</cp:coreProperties>
</file>