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86" d="100"/>
          <a:sy n="86" d="100"/>
        </p:scale>
        <p:origin x="1382" y="82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" y="0"/>
            <a:ext cx="8755380" cy="928255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</a:pPr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HHG 75WK3X</a:t>
            </a:r>
            <a:b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400" b="0" cap="none" dirty="0">
                <a:solidFill>
                  <a:prstClr val="black"/>
                </a:solidFill>
                <a:latin typeface="Arial" charset="0"/>
              </a:rPr>
              <a:t>Plynová deska </a:t>
            </a:r>
            <a:r>
              <a:rPr lang="cs-CZ" altLang="cs-CZ" sz="1400" b="0" cap="none">
                <a:solidFill>
                  <a:prstClr val="black"/>
                </a:solidFill>
                <a:latin typeface="Arial" charset="0"/>
              </a:rPr>
              <a:t>šíře 75 </a:t>
            </a:r>
            <a:r>
              <a:rPr lang="cs-CZ" altLang="cs-CZ" sz="1400" b="0" cap="none" dirty="0">
                <a:solidFill>
                  <a:prstClr val="black"/>
                </a:solidFill>
                <a:latin typeface="Arial" charset="0"/>
              </a:rPr>
              <a:t>cm </a:t>
            </a:r>
            <a:r>
              <a:rPr lang="cs-CZ" altLang="cs-CZ" sz="1400" b="0" cap="none" dirty="0" err="1">
                <a:solidFill>
                  <a:prstClr val="black"/>
                </a:solidFill>
                <a:latin typeface="Arial" charset="0"/>
              </a:rPr>
              <a:t>Collection</a:t>
            </a:r>
            <a:r>
              <a:rPr lang="cs-CZ" altLang="cs-CZ" sz="1400" b="0" cap="none" dirty="0">
                <a:solidFill>
                  <a:prstClr val="black"/>
                </a:solidFill>
                <a:latin typeface="Arial" charset="0"/>
              </a:rPr>
              <a:t> 3</a:t>
            </a:r>
            <a:br>
              <a:rPr lang="cs-CZ" altLang="cs-CZ" sz="1400" b="0" cap="none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5 hořáků, elektrické zapalování v knoflíku, bezpečnostní pojistka plynu, litinové podpěry,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dvojitý hořák</a:t>
            </a:r>
            <a:br>
              <a:rPr lang="cs-CZ" altLang="cs-CZ" sz="14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</a:br>
            <a:endParaRPr lang="cs-CZ" altLang="cs-CZ" sz="1400" b="0" cap="none" dirty="0">
              <a:solidFill>
                <a:srgbClr val="C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335884" y="920696"/>
            <a:ext cx="3786536" cy="5937304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Hlavní vlastnosti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Počet hořáků		5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Celkový výkon (kW)		13,15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Hořáky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1x AUX hořák Ø 50 mm, 1 kW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1x SEMI-RAPID Ø 70 mm, 1,75 kW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2x RAPID Ø 95 mm, 2,7 kW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1x DC DUAL Ø 138 mm, 5 kW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Elektrické zapalování v knoflíku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Bezpečnostní pojistka plynu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Konstrukce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Litinové podpěry hrnců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Knoflíky ovládání vpředu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Trysky na propan butan součástí balení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2958010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04509" y="3094540"/>
            <a:ext cx="762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Litinové podpěry hrnců</a:t>
            </a: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1174127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911437" y="1302345"/>
            <a:ext cx="74814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Elektrické zapalování v knoflíku</a:t>
            </a:r>
          </a:p>
        </p:txBody>
      </p:sp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08090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18364" y="2225060"/>
            <a:ext cx="762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Bezpečnostní pojistka plynu</a:t>
            </a:r>
          </a:p>
        </p:txBody>
      </p:sp>
      <p:sp>
        <p:nvSpPr>
          <p:cNvPr id="35" name="Obdélník 34"/>
          <p:cNvSpPr/>
          <p:nvPr/>
        </p:nvSpPr>
        <p:spPr>
          <a:xfrm>
            <a:off x="5707536" y="4941168"/>
            <a:ext cx="3436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33802790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8059019004754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 		Nerez 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35 x 745 x 510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13,02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140 x 810 x 600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13,58</a:t>
            </a:r>
          </a:p>
        </p:txBody>
      </p:sp>
      <p:pic>
        <p:nvPicPr>
          <p:cNvPr id="38" name="Obrázek 37"/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09" t="25222" r="5748" b="64778"/>
          <a:stretch/>
        </p:blipFill>
        <p:spPr>
          <a:xfrm>
            <a:off x="4151068" y="1173233"/>
            <a:ext cx="720000" cy="720000"/>
          </a:xfrm>
          <a:prstGeom prst="flowChartConnector">
            <a:avLst/>
          </a:prstGeom>
        </p:spPr>
      </p:pic>
      <p:sp>
        <p:nvSpPr>
          <p:cNvPr id="43" name="Vývojový diagram: spojnice 42"/>
          <p:cNvSpPr/>
          <p:nvPr/>
        </p:nvSpPr>
        <p:spPr>
          <a:xfrm>
            <a:off x="4151068" y="2950094"/>
            <a:ext cx="720000" cy="720000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5" name="TextovéPole 44"/>
          <p:cNvSpPr txBox="1"/>
          <p:nvPr/>
        </p:nvSpPr>
        <p:spPr>
          <a:xfrm>
            <a:off x="4151068" y="3146373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LITINA</a:t>
            </a:r>
          </a:p>
        </p:txBody>
      </p:sp>
      <p:sp>
        <p:nvSpPr>
          <p:cNvPr id="46" name="Vývojový diagram: spojnice 45"/>
          <p:cNvSpPr/>
          <p:nvPr/>
        </p:nvSpPr>
        <p:spPr>
          <a:xfrm>
            <a:off x="4151068" y="2083080"/>
            <a:ext cx="720000" cy="720000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9" name="TextovéPole 48"/>
          <p:cNvSpPr txBox="1"/>
          <p:nvPr/>
        </p:nvSpPr>
        <p:spPr>
          <a:xfrm>
            <a:off x="4151068" y="2207932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STOP GAS</a:t>
            </a:r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5928720" y="1717843"/>
            <a:ext cx="2880000" cy="0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6818445" y="1207325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75 cm</a:t>
            </a:r>
          </a:p>
        </p:txBody>
      </p:sp>
      <p:pic>
        <p:nvPicPr>
          <p:cNvPr id="2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406" y="3733992"/>
            <a:ext cx="720000" cy="720000"/>
          </a:xfrm>
          <a:prstGeom prst="rect">
            <a:avLst/>
          </a:prstGeom>
        </p:spPr>
      </p:pic>
      <p:sp>
        <p:nvSpPr>
          <p:cNvPr id="26" name="TextBox 22"/>
          <p:cNvSpPr txBox="1"/>
          <p:nvPr/>
        </p:nvSpPr>
        <p:spPr>
          <a:xfrm>
            <a:off x="4912129" y="3870522"/>
            <a:ext cx="762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Vysoký výkon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až 5 kW</a:t>
            </a:r>
          </a:p>
        </p:txBody>
      </p:sp>
      <p:sp>
        <p:nvSpPr>
          <p:cNvPr id="29" name="Vývojový diagram: spojnice 28"/>
          <p:cNvSpPr/>
          <p:nvPr/>
        </p:nvSpPr>
        <p:spPr>
          <a:xfrm>
            <a:off x="4158688" y="3726076"/>
            <a:ext cx="720000" cy="720000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158688" y="3838535"/>
            <a:ext cx="7200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b="1" dirty="0"/>
              <a:t>HOŘÁK SE 2 OKRUHY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E0370AE-5C28-428D-B6BD-B6532E5507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2002" y="1956255"/>
            <a:ext cx="3255154" cy="227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520</TotalTime>
  <Words>189</Words>
  <Application>Microsoft Office PowerPoint</Application>
  <PresentationFormat>Předvádění na obrazovce (4:3)</PresentationFormat>
  <Paragraphs>39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HHG 75WK3X Plynová deska šíře 75 cm Collection 3 5 hořáků, elektrické zapalování v knoflíku, bezpečnostní pojistka plynu, litinové podpěry, dvojitý hořák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Iveta Horynová</cp:lastModifiedBy>
  <cp:revision>99</cp:revision>
  <cp:lastPrinted>2016-03-31T14:41:45Z</cp:lastPrinted>
  <dcterms:created xsi:type="dcterms:W3CDTF">2016-03-31T13:54:55Z</dcterms:created>
  <dcterms:modified xsi:type="dcterms:W3CDTF">2020-12-02T08:49:36Z</dcterms:modified>
</cp:coreProperties>
</file>