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1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05.05.2021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05.05.2021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05.05.2021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05.05.2021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05.05.2021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05.05.2021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05.05.2021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05.05.2021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11" Type="http://schemas.openxmlformats.org/officeDocument/2006/relationships/image" Target="../media/image9.jpeg"/><Relationship Id="rId5" Type="http://schemas.openxmlformats.org/officeDocument/2006/relationships/image" Target="../media/image3.jp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Obrázek 3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CHCS 4144WN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</a:t>
            </a:r>
            <a:r>
              <a:rPr lang="cs-CZ" altLang="cs-CZ" sz="1400" dirty="0">
                <a:latin typeface="Arial" charset="0"/>
              </a:rPr>
              <a:t>stojící kombinovaná chladnička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Statické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chlazení, mechanické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ovládání,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osvětlení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LED, držák na vajíčka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E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173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121/52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0,531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</a:t>
            </a:r>
            <a:r>
              <a:rPr lang="cs-CZ" altLang="cs-CZ" sz="800" dirty="0" smtClean="0">
                <a:latin typeface="Arial" charset="0"/>
              </a:rPr>
              <a:t>194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</a:t>
            </a:r>
            <a:r>
              <a:rPr lang="cs-CZ" altLang="cs-CZ" sz="800" dirty="0" smtClean="0">
                <a:latin typeface="Arial" charset="0"/>
              </a:rPr>
              <a:t>2,6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</a:t>
            </a:r>
            <a:r>
              <a:rPr lang="cs-CZ" altLang="cs-CZ" sz="800" dirty="0" smtClean="0">
                <a:latin typeface="Arial" charset="0"/>
              </a:rPr>
              <a:t>7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40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</a:t>
            </a:r>
            <a:r>
              <a:rPr lang="cs-CZ" altLang="cs-CZ" sz="800" dirty="0" smtClean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N - ST 16°- 38°C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</a:t>
            </a:r>
            <a:r>
              <a:rPr lang="cs-CZ" altLang="cs-CZ" sz="800" dirty="0" smtClean="0">
                <a:latin typeface="Arial" charset="0"/>
              </a:rPr>
              <a:t>****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G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Vlastnosti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Statické chlazení </a:t>
            </a:r>
            <a:endParaRPr lang="cs-CZ" altLang="cs-CZ" sz="800" dirty="0" smtClean="0">
              <a:latin typeface="Arial" charset="0"/>
            </a:endParaRPr>
          </a:p>
          <a:p>
            <a:pPr marL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Mechanické ovládání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Automatické odmrazování </a:t>
            </a:r>
            <a:r>
              <a:rPr lang="cs-CZ" altLang="cs-CZ" sz="800" dirty="0" smtClean="0">
                <a:latin typeface="Arial" charset="0"/>
              </a:rPr>
              <a:t>chladničky, manuální mrazáku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Chladnička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2+1 nastavitelné skleněné police 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3</a:t>
            </a:r>
            <a:r>
              <a:rPr lang="cs-CZ" altLang="cs-CZ" sz="800" dirty="0" smtClean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přihrádky ve dveřích chladničky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Zásuvka na </a:t>
            </a:r>
            <a:r>
              <a:rPr lang="cs-CZ" altLang="cs-CZ" sz="800" dirty="0" smtClean="0">
                <a:latin typeface="Arial" charset="0"/>
              </a:rPr>
              <a:t>zeleninu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Držák na vajíčka</a:t>
            </a: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Mrazák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2 </a:t>
            </a:r>
            <a:r>
              <a:rPr lang="cs-CZ" altLang="cs-CZ" sz="800" dirty="0">
                <a:latin typeface="Arial" charset="0"/>
              </a:rPr>
              <a:t>plastové </a:t>
            </a:r>
            <a:r>
              <a:rPr lang="cs-CZ" altLang="cs-CZ" sz="800" dirty="0" smtClean="0">
                <a:latin typeface="Arial" charset="0"/>
              </a:rPr>
              <a:t>zásuvky + 1 výsuvná otevřená police</a:t>
            </a: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 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Osvětlení LED na boku chladničky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Výměnný </a:t>
            </a:r>
            <a:r>
              <a:rPr lang="cs-CZ" altLang="cs-CZ" sz="800" dirty="0">
                <a:latin typeface="Arial" charset="0"/>
              </a:rPr>
              <a:t>závěs dveří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2 nastavitelné </a:t>
            </a:r>
            <a:r>
              <a:rPr lang="cs-CZ" altLang="cs-CZ" sz="800" dirty="0" smtClean="0">
                <a:latin typeface="Arial" charset="0"/>
              </a:rPr>
              <a:t>nožičky</a:t>
            </a:r>
            <a:endParaRPr lang="cs-CZ" altLang="cs-CZ" sz="800" b="1" dirty="0">
              <a:solidFill>
                <a:srgbClr val="C0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10" name="Ovál 9"/>
          <p:cNvSpPr/>
          <p:nvPr/>
        </p:nvSpPr>
        <p:spPr>
          <a:xfrm>
            <a:off x="4860032" y="184482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4788024" y="1988840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Osvětlení LED na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boku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7" name="Ovál 26"/>
          <p:cNvSpPr/>
          <p:nvPr/>
        </p:nvSpPr>
        <p:spPr>
          <a:xfrm>
            <a:off x="4860032" y="108865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788024" y="1218238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Statické chlazení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6" name="Ovál 35"/>
          <p:cNvSpPr/>
          <p:nvPr/>
        </p:nvSpPr>
        <p:spPr>
          <a:xfrm>
            <a:off x="4860032" y="263699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4788024" y="2772297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Výměnný závěs dveří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96136" y="5085184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34004800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8059019033785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1420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500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560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39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1487 x 515 x 515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42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636912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39" name="Vývojový diagram: spojnice 38"/>
          <p:cNvSpPr/>
          <p:nvPr/>
        </p:nvSpPr>
        <p:spPr>
          <a:xfrm>
            <a:off x="4067944" y="1052736"/>
            <a:ext cx="720000" cy="720000"/>
          </a:xfrm>
          <a:prstGeom prst="flowChartConnector">
            <a:avLst/>
          </a:prstGeom>
          <a:noFill/>
          <a:ln w="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5392" y="932752"/>
            <a:ext cx="648000" cy="64800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5953384" y="1004760"/>
            <a:ext cx="576064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142</a:t>
            </a:r>
            <a:endParaRPr lang="cs-CZ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ovéPole 28"/>
          <p:cNvSpPr txBox="1"/>
          <p:nvPr/>
        </p:nvSpPr>
        <p:spPr>
          <a:xfrm>
            <a:off x="4139952" y="1256752"/>
            <a:ext cx="60144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STATIC</a:t>
            </a:r>
            <a:endParaRPr lang="cs-CZ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Obrázek 2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984" y="1844824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31" name="TextovéPole 30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7708860" y="430056"/>
            <a:ext cx="900000" cy="882554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9164" y="1468239"/>
            <a:ext cx="1127846" cy="225569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Obrázek 13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20" t="8000" r="22995" b="2751"/>
          <a:stretch/>
        </p:blipFill>
        <p:spPr>
          <a:xfrm>
            <a:off x="6516215" y="2957372"/>
            <a:ext cx="1349398" cy="2248996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27" t="2750" r="25128" b="2750"/>
          <a:stretch/>
        </p:blipFill>
        <p:spPr>
          <a:xfrm>
            <a:off x="5724128" y="1569290"/>
            <a:ext cx="813975" cy="2154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1324</TotalTime>
  <Words>43</Words>
  <Application>Microsoft Office PowerPoint</Application>
  <PresentationFormat>Předvádění na obrazovce (4:3)</PresentationFormat>
  <Paragraphs>51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175</cp:revision>
  <cp:lastPrinted>2016-05-31T13:00:02Z</cp:lastPrinted>
  <dcterms:created xsi:type="dcterms:W3CDTF">2015-07-16T11:02:07Z</dcterms:created>
  <dcterms:modified xsi:type="dcterms:W3CDTF">2021-05-05T11:28:31Z</dcterms:modified>
</cp:coreProperties>
</file>