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02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15.9.2016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344" y="67580"/>
            <a:ext cx="8574656" cy="432048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SN70/SN75011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SÁČKOVÝ 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SENSORY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574" y="462878"/>
            <a:ext cx="8566029" cy="283703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AAAA, EPA sáček,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EPA filtr, parketová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hubice, hubice Carpet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Optimax, příslušenství 2v1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717498"/>
            <a:ext cx="3786536" cy="6239958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Koberce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 tvrdé podlahy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Energetická třída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tvrdých podlah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koberců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Třída zpětných prachových emisí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Hladina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72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Spotřeba energie za rok (W)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EPA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sáček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Maximální příkon (W)	700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Variabilní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Dvojitý p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ěnový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EPA 12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rukojeti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Standardní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Prodloužení trubky	Teleskopické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hadice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Standardní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Způsob zavírání sáčku	Posuvný kartonový uzávěr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Spodní kolečka otočná o 360°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Rotace hadice u těla vysavače	360°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Pogumovaná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kolečka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Ne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Pracovní radius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9,1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Navíjení kabelu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Mechanické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(pedálem)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hadice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1,5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sáčku (l)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3,2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Ukazatel naplnění sáčku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Parkovací pozice pro trubici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uložení příslušenství	Na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držadle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hadice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Kobercová a podlahová hubice	All Floors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Plus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 na koberec	Carpet Optimax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Další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Parquet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 2v1		Hubice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nábytek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	Štěrbinová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hubice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39001496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8016361915862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t-BR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Metalická červená se </a:t>
            </a:r>
            <a:r>
              <a:rPr lang="pt-BR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stříbrnou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výrobku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42,7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26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32,6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4,75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58,5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33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32,3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546" y="4442721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34486" y="4641597"/>
            <a:ext cx="691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PARKETOVÁ HUBICE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32" y="3639283"/>
            <a:ext cx="720000" cy="720000"/>
          </a:xfrm>
          <a:prstGeom prst="rect">
            <a:avLst/>
          </a:prstGeom>
        </p:spPr>
      </p:pic>
      <p:sp>
        <p:nvSpPr>
          <p:cNvPr id="30" name="TextBox 22"/>
          <p:cNvSpPr txBox="1"/>
          <p:nvPr/>
        </p:nvSpPr>
        <p:spPr>
          <a:xfrm>
            <a:off x="4908287" y="3836703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OMYVATELNÝ EPA FILTR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6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6930" r="8538" b="10810"/>
          <a:stretch/>
        </p:blipFill>
        <p:spPr bwMode="auto">
          <a:xfrm>
            <a:off x="4184386" y="3646256"/>
            <a:ext cx="720001" cy="72000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 descr="C:\Users\mraiola\AppData\Local\Microsoft\Windows\Temporary Internet Files\Content.Outlook\QNXNRWST\CHN04C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5453"/>
          <a:stretch>
            <a:fillRect/>
          </a:stretch>
        </p:blipFill>
        <p:spPr bwMode="auto">
          <a:xfrm>
            <a:off x="4183247" y="5234259"/>
            <a:ext cx="720000" cy="720000"/>
          </a:xfrm>
          <a:prstGeom prst="ellipse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925" y="5233476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948865" y="5432352"/>
            <a:ext cx="691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CARPET OPTIMAX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675" y="5989725"/>
            <a:ext cx="720000" cy="720000"/>
          </a:xfrm>
          <a:prstGeom prst="rect">
            <a:avLst/>
          </a:prstGeom>
        </p:spPr>
      </p:pic>
      <p:sp>
        <p:nvSpPr>
          <p:cNvPr id="46" name="TextBox 22"/>
          <p:cNvSpPr txBox="1"/>
          <p:nvPr/>
        </p:nvSpPr>
        <p:spPr>
          <a:xfrm>
            <a:off x="4861560" y="6196221"/>
            <a:ext cx="845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 2V1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Immagine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15" t="11757" r="17756" b="31355"/>
          <a:stretch/>
        </p:blipFill>
        <p:spPr>
          <a:xfrm>
            <a:off x="4570615" y="1035168"/>
            <a:ext cx="673307" cy="1777043"/>
          </a:xfrm>
          <a:prstGeom prst="rect">
            <a:avLst/>
          </a:prstGeom>
        </p:spPr>
      </p:pic>
      <p:pic>
        <p:nvPicPr>
          <p:cNvPr id="24" name="Immagine 24" descr="logo SENSORY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748" y="931228"/>
            <a:ext cx="20002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magine 41"/>
          <p:cNvPicPr>
            <a:picLocks noChangeAspect="1"/>
          </p:cNvPicPr>
          <p:nvPr/>
        </p:nvPicPr>
        <p:blipFill rotWithShape="1">
          <a:blip r:embed="rId8"/>
          <a:srcRect l="3638" t="7305" r="9066" b="5041"/>
          <a:stretch/>
        </p:blipFill>
        <p:spPr>
          <a:xfrm>
            <a:off x="4162068" y="4404464"/>
            <a:ext cx="720000" cy="720001"/>
          </a:xfrm>
          <a:prstGeom prst="flowChartConnector">
            <a:avLst/>
          </a:prstGeom>
        </p:spPr>
      </p:pic>
      <p:pic>
        <p:nvPicPr>
          <p:cNvPr id="27" name="Immagine 1"/>
          <p:cNvPicPr>
            <a:picLocks noChangeAspect="1"/>
          </p:cNvPicPr>
          <p:nvPr/>
        </p:nvPicPr>
        <p:blipFill rotWithShape="1">
          <a:blip r:embed="rId9"/>
          <a:srcRect l="9897" t="3800" r="14224" b="5016"/>
          <a:stretch/>
        </p:blipFill>
        <p:spPr>
          <a:xfrm>
            <a:off x="4200189" y="2884532"/>
            <a:ext cx="720000" cy="720000"/>
          </a:xfrm>
          <a:prstGeom prst="ellipse">
            <a:avLst/>
          </a:prstGeom>
        </p:spPr>
      </p:pic>
      <p:pic>
        <p:nvPicPr>
          <p:cNvPr id="28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12" y="2900143"/>
            <a:ext cx="720000" cy="720000"/>
          </a:xfrm>
          <a:prstGeom prst="rect">
            <a:avLst/>
          </a:prstGeom>
        </p:spPr>
      </p:pic>
      <p:sp>
        <p:nvSpPr>
          <p:cNvPr id="32" name="TextBox 22"/>
          <p:cNvSpPr txBox="1"/>
          <p:nvPr/>
        </p:nvSpPr>
        <p:spPr>
          <a:xfrm>
            <a:off x="4900667" y="308232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VARIABILNÍ NASTAVENÍ VÝKONU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magine 2"/>
          <p:cNvPicPr>
            <a:picLocks noChangeAspect="1"/>
          </p:cNvPicPr>
          <p:nvPr/>
        </p:nvPicPr>
        <p:blipFill rotWithShape="1">
          <a:blip r:embed="rId10"/>
          <a:srcRect l="8311" t="10685" r="6573" b="5448"/>
          <a:stretch/>
        </p:blipFill>
        <p:spPr>
          <a:xfrm>
            <a:off x="4175931" y="6001113"/>
            <a:ext cx="720000" cy="719999"/>
          </a:xfrm>
          <a:prstGeom prst="ellipse">
            <a:avLst/>
          </a:prstGeom>
        </p:spPr>
      </p:pic>
      <p:pic>
        <p:nvPicPr>
          <p:cNvPr id="42" name="Immagin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393" y="2419350"/>
            <a:ext cx="2516187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</TotalTime>
  <Words>37</Words>
  <Application>Microsoft Office PowerPoint</Application>
  <PresentationFormat>Předvádění na obrazovce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SN70/SN75011 - SÁČKOVÝ vysavač SENSORY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50</cp:revision>
  <cp:lastPrinted>2016-03-31T14:41:45Z</cp:lastPrinted>
  <dcterms:created xsi:type="dcterms:W3CDTF">2016-03-31T13:54:55Z</dcterms:created>
  <dcterms:modified xsi:type="dcterms:W3CDTF">2016-09-15T10:19:23Z</dcterms:modified>
</cp:coreProperties>
</file>