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handoutMasterIdLst>
    <p:handoutMasterId r:id="rId4"/>
  </p:handoutMasterIdLst>
  <p:sldIdLst>
    <p:sldId id="495" r:id="rId2"/>
  </p:sldIdLst>
  <p:sldSz cx="9144000" cy="6858000" type="screen4x3"/>
  <p:notesSz cx="6669088" cy="97758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D4D4D"/>
    <a:srgbClr val="339966"/>
    <a:srgbClr val="725F5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4" autoAdjust="0"/>
    <p:restoredTop sz="86390" autoAdjust="0"/>
  </p:normalViewPr>
  <p:slideViewPr>
    <p:cSldViewPr>
      <p:cViewPr varScale="1">
        <p:scale>
          <a:sx n="96" d="100"/>
          <a:sy n="96" d="100"/>
        </p:scale>
        <p:origin x="-183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964" y="-84"/>
      </p:cViewPr>
      <p:guideLst>
        <p:guide orient="horz" pos="3079"/>
        <p:guide pos="210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88514C-A337-4FF7-9C03-4282C0233EE3}" type="datetimeFigureOut">
              <a:rPr lang="en-US"/>
              <a:pPr>
                <a:defRPr/>
              </a:pPr>
              <a:t>1/4/2016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5288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285288"/>
            <a:ext cx="2889250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9939B27-2633-48C4-8402-D4F11E210C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6052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6A01A73-9BD0-4F9B-B992-8894DDABEF81}" type="datetimeFigureOut">
              <a:rPr lang="en-US"/>
              <a:pPr>
                <a:defRPr/>
              </a:pPr>
              <a:t>1/4/2016</a:t>
            </a:fld>
            <a:endParaRPr lang="en-US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3425"/>
            <a:ext cx="4884738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750" y="4643438"/>
            <a:ext cx="5335588" cy="4398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en-US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285288"/>
            <a:ext cx="2889250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8250" y="9285288"/>
            <a:ext cx="2889250" cy="4889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09B0387-5647-4D7B-A722-8E2C7C0E0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5936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B5C94-B3C6-4755-97AC-05E73015E5F7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56300-416B-4C98-A81F-9BC529845CA4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1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CE4B-F954-4CF2-AA69-522098FDBCD6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1">
                <a:solidFill>
                  <a:prstClr val="black"/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prstClr val="black">
                    <a:tint val="75000"/>
                  </a:prstClr>
                </a:solidFill>
                <a:latin typeface="Tempus Sans ITC" pitchFamily="82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SBU Personal Care-New Products Presentation. Confidential Document. Exclusively reserved for Groupe SEB in-house use. Cannot be spread outside Groupe SEB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 algn="l">
              <a:defRPr b="1">
                <a:latin typeface="Calibri" pitchFamily="34" charset="0"/>
              </a:defRPr>
            </a:lvl1pPr>
          </a:lstStyle>
          <a:p>
            <a:pPr>
              <a:defRPr/>
            </a:pPr>
            <a:fld id="{FC00D050-75E9-4682-A78B-6D3FC7FC6BB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re. Contenu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2566" y="188913"/>
            <a:ext cx="7680080" cy="1143000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86962" y="1600203"/>
            <a:ext cx="3777762" cy="4467225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600202"/>
            <a:ext cx="3777762" cy="2157413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3910013"/>
            <a:ext cx="3777762" cy="2157412"/>
          </a:xfrm>
        </p:spPr>
        <p:txBody>
          <a:bodyPr/>
          <a:lstStyle/>
          <a:p>
            <a:pPr lvl="0"/>
            <a:r>
              <a:rPr lang="en-US"/>
              <a:t>Cliquez pour modifier les styles du texte du masque</a:t>
            </a:r>
          </a:p>
          <a:p>
            <a:pPr lvl="1"/>
            <a:r>
              <a:rPr lang="en-US"/>
              <a:t>Deuxième niveau</a:t>
            </a:r>
          </a:p>
          <a:p>
            <a:pPr lvl="2"/>
            <a:r>
              <a:rPr lang="en-US"/>
              <a:t>Troisième niveau</a:t>
            </a:r>
          </a:p>
          <a:p>
            <a:pPr lvl="3"/>
            <a:r>
              <a:rPr lang="en-US"/>
              <a:t>Quatrième niveau</a:t>
            </a:r>
          </a:p>
          <a:p>
            <a:pPr lvl="4"/>
            <a:r>
              <a:rPr lang="en-US"/>
              <a:t>Cinquième niveau</a:t>
            </a:r>
            <a:endParaRPr lang="fr-FR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r>
              <a:rPr lang="en-US" altLang="ja-JP"/>
              <a:t>Confidential document – Exclusively reserved for SEB in house use cannot be spread outside Groupe SEB</a:t>
            </a:r>
            <a:endParaRPr lang="fr-FR" altLang="ja-JP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1C2A9-FE7D-46FC-ADC4-F4613A285CAE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AFE4F89C-A501-4265-BF8E-CBBB3DD6417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83E54-C710-4D49-9B8F-CEFD06CAA95F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10CB7-A9BD-4BFE-BA09-ABBEA42E639C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1" y="1600202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1" y="1600202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CB432-72A0-4546-99C8-18D2D9F1E6A6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3FE89-65A7-406B-AFD0-ED7F34147A8D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D99CB-8744-4796-ABD6-2E18418D5141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59C56-BCDB-45E7-954A-51B8F06D1559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 smtClean="0"/>
              <a:t>Klepnutím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ea typeface="+mn-ea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BA82D-3DA0-4679-B179-60D598109AFB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 baseline="0">
                <a:solidFill>
                  <a:srgbClr val="000000"/>
                </a:solidFill>
                <a:latin typeface="+mn-lt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aseline="0">
                <a:solidFill>
                  <a:srgbClr val="000000"/>
                </a:solidFill>
                <a:latin typeface="+mn-lt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fr-FR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02F1C2B7-103B-4C48-AFA4-7C589EFEEFFC}" type="slidenum">
              <a:rPr lang="fr-FR" altLang="ja-JP"/>
              <a:pPr>
                <a:defRPr/>
              </a:pPr>
              <a:t>‹#›</a:t>
            </a:fld>
            <a:endParaRPr lang="fr-FR" altLang="ja-JP"/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6"/>
          <p:cNvPicPr>
            <a:picLocks noChangeAspect="1"/>
          </p:cNvPicPr>
          <p:nvPr userDrawn="1"/>
        </p:nvPicPr>
        <p:blipFill>
          <a:blip r:embed="rId18" cstate="print"/>
          <a:srcRect t="84622" b="2796"/>
          <a:stretch>
            <a:fillRect/>
          </a:stretch>
        </p:blipFill>
        <p:spPr>
          <a:xfrm>
            <a:off x="0" y="6165304"/>
            <a:ext cx="9144000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E858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700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700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700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1547664" y="179388"/>
            <a:ext cx="7272807" cy="584775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chemeClr val="bg1"/>
                </a:solidFill>
              </a:rPr>
              <a:t>Tefal </a:t>
            </a:r>
            <a:r>
              <a:rPr lang="cs-CZ" sz="3200" b="1" dirty="0" smtClean="0">
                <a:solidFill>
                  <a:schemeClr val="bg1"/>
                </a:solidFill>
              </a:rPr>
              <a:t>KI240D  EXPRESS </a:t>
            </a:r>
            <a:r>
              <a:rPr lang="cs-CZ" sz="3200" b="1" dirty="0" err="1" smtClean="0">
                <a:solidFill>
                  <a:schemeClr val="bg1"/>
                </a:solidFill>
              </a:rPr>
              <a:t>CONTROL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5127" name="Rectangle 2"/>
          <p:cNvSpPr>
            <a:spLocks noChangeArrowheads="1"/>
          </p:cNvSpPr>
          <p:nvPr/>
        </p:nvSpPr>
        <p:spPr bwMode="auto">
          <a:xfrm>
            <a:off x="1403648" y="1107555"/>
            <a:ext cx="5760640" cy="4425827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b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 pitchFamily="2" charset="2"/>
              </a:rPr>
              <a:t>7 nastavení teploty vody pro perfektní přípravu jakéhokoliv horkého nápoje</a:t>
            </a:r>
            <a:endParaRPr lang="en-US" sz="1600" b="1" dirty="0" smtClean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  <a:sym typeface="Wingdings" pitchFamily="2" charset="2"/>
            </a:endParaRPr>
          </a:p>
          <a:p>
            <a:pPr marL="342900" lvl="1" indent="-342900">
              <a:spcBef>
                <a:spcPct val="20000"/>
              </a:spcBef>
              <a:buSzPct val="60000"/>
            </a:pPr>
            <a:endParaRPr lang="fr-FR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Digitální display s výběrem teplot na bázi konvice </a:t>
            </a:r>
            <a:endParaRPr lang="en-US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7 voleb teplot</a:t>
            </a:r>
            <a:r>
              <a:rPr lang="en-US" sz="1600" dirty="0" smtClean="0">
                <a:solidFill>
                  <a:prstClr val="black"/>
                </a:solidFill>
                <a:latin typeface="Verdana" pitchFamily="34" charset="0"/>
              </a:rPr>
              <a:t>: 60°, 70°, 80°, 85°, 90°, 95° + 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var</a:t>
            </a:r>
            <a:endParaRPr lang="en-US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Udržování teploty po dobu 60 minut </a:t>
            </a:r>
            <a:endParaRPr lang="en-US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Sklápěcí uzamykatelné víko </a:t>
            </a: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Skrytá spirála v </a:t>
            </a:r>
            <a:r>
              <a:rPr lang="cs-CZ" sz="1600" dirty="0" err="1" smtClean="0">
                <a:solidFill>
                  <a:prstClr val="black"/>
                </a:solidFill>
                <a:latin typeface="Verdana" pitchFamily="34" charset="0"/>
              </a:rPr>
              <a:t>nereozvém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 dně</a:t>
            </a: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filtr proti vápenatým usazeninám </a:t>
            </a: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středový kontakt 360° </a:t>
            </a: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Vodoznak na 2 stranách konvice </a:t>
            </a:r>
            <a:endParaRPr lang="en-US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Objem vody </a:t>
            </a:r>
            <a:r>
              <a:rPr lang="en-US" sz="1600" dirty="0" smtClean="0">
                <a:solidFill>
                  <a:prstClr val="black"/>
                </a:solidFill>
                <a:latin typeface="Verdana" pitchFamily="34" charset="0"/>
              </a:rPr>
              <a:t>1,7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 </a:t>
            </a:r>
          </a:p>
          <a:p>
            <a:pPr marL="342900" lvl="1" indent="-342900">
              <a:spcBef>
                <a:spcPct val="20000"/>
              </a:spcBef>
              <a:buSzPct val="60000"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Tlačítko Power on/</a:t>
            </a:r>
            <a:r>
              <a:rPr lang="cs-CZ" sz="1600" dirty="0" err="1" smtClean="0">
                <a:solidFill>
                  <a:prstClr val="black"/>
                </a:solidFill>
                <a:latin typeface="Verdana" pitchFamily="34" charset="0"/>
              </a:rPr>
              <a:t>off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 pro zapnutí/vypnutí</a:t>
            </a:r>
            <a:endParaRPr lang="en-US" sz="1600" dirty="0" smtClean="0">
              <a:solidFill>
                <a:prstClr val="black"/>
              </a:solidFill>
              <a:latin typeface="Verdana" pitchFamily="34" charset="0"/>
            </a:endParaRP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30 minut aktivní display, poté </a:t>
            </a:r>
            <a:r>
              <a:rPr lang="cs-CZ" sz="1600" dirty="0" err="1" smtClean="0">
                <a:solidFill>
                  <a:prstClr val="black"/>
                </a:solidFill>
                <a:latin typeface="Verdana" pitchFamily="34" charset="0"/>
              </a:rPr>
              <a:t>standby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 mód</a:t>
            </a:r>
          </a:p>
          <a:p>
            <a:pPr marL="342900" lvl="1" indent="-342900">
              <a:spcBef>
                <a:spcPct val="20000"/>
              </a:spcBef>
              <a:buSzPct val="60000"/>
              <a:buFontTx/>
              <a:buBlip>
                <a:blip r:embed="rId2"/>
              </a:buBlip>
            </a:pP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Příkon </a:t>
            </a:r>
            <a:r>
              <a:rPr lang="en-US" sz="1600" dirty="0" smtClean="0">
                <a:solidFill>
                  <a:prstClr val="black"/>
                </a:solidFill>
                <a:latin typeface="Verdana" pitchFamily="34" charset="0"/>
              </a:rPr>
              <a:t>2400W</a:t>
            </a:r>
            <a:r>
              <a:rPr lang="cs-CZ" sz="1600" dirty="0" smtClean="0">
                <a:solidFill>
                  <a:prstClr val="black"/>
                </a:solidFill>
                <a:latin typeface="Verdana" pitchFamily="34" charset="0"/>
              </a:rPr>
              <a:t> pro rychlý ohřev</a:t>
            </a:r>
            <a:endParaRPr lang="cs-CZ" sz="1600" dirty="0">
              <a:solidFill>
                <a:prstClr val="black"/>
              </a:solidFill>
              <a:latin typeface="Verdana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764704"/>
            <a:ext cx="1747506" cy="230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80928"/>
            <a:ext cx="1008112" cy="46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Skupina 31"/>
          <p:cNvGrpSpPr/>
          <p:nvPr/>
        </p:nvGrpSpPr>
        <p:grpSpPr>
          <a:xfrm>
            <a:off x="6876256" y="3140968"/>
            <a:ext cx="2039213" cy="2880320"/>
            <a:chOff x="6876256" y="2996952"/>
            <a:chExt cx="2039213" cy="2880320"/>
          </a:xfrm>
        </p:grpSpPr>
        <p:sp>
          <p:nvSpPr>
            <p:cNvPr id="23" name="ZoneTexte 15"/>
            <p:cNvSpPr txBox="1"/>
            <p:nvPr/>
          </p:nvSpPr>
          <p:spPr>
            <a:xfrm>
              <a:off x="6948264" y="4221088"/>
              <a:ext cx="19367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Zelený čaj </a:t>
              </a:r>
              <a:r>
                <a:rPr lang="fr-FR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(80-85°)</a:t>
              </a:r>
              <a:endParaRPr lang="fr-FR" sz="12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4" name="ZoneTexte 16"/>
            <p:cNvSpPr txBox="1"/>
            <p:nvPr/>
          </p:nvSpPr>
          <p:spPr>
            <a:xfrm>
              <a:off x="7020272" y="4869160"/>
              <a:ext cx="18101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Černý čaj </a:t>
              </a:r>
              <a:r>
                <a:rPr lang="fr-FR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(90-95°)</a:t>
              </a:r>
              <a:endParaRPr lang="fr-FR" sz="12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5" name="ZoneTexte 17"/>
            <p:cNvSpPr txBox="1"/>
            <p:nvPr/>
          </p:nvSpPr>
          <p:spPr>
            <a:xfrm>
              <a:off x="6948264" y="5589240"/>
              <a:ext cx="19672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Bylinkový čaj</a:t>
              </a:r>
              <a:r>
                <a:rPr lang="fr-FR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(100°)</a:t>
              </a:r>
              <a:endParaRPr lang="fr-FR" sz="12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26" name="Rectangle à coins arrondis 18"/>
            <p:cNvSpPr/>
            <p:nvPr/>
          </p:nvSpPr>
          <p:spPr>
            <a:xfrm>
              <a:off x="6876256" y="2996952"/>
              <a:ext cx="2016224" cy="2880320"/>
            </a:xfrm>
            <a:prstGeom prst="roundRect">
              <a:avLst>
                <a:gd name="adj" fmla="val 5019"/>
              </a:avLst>
            </a:prstGeom>
            <a:noFill/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Wingdings"/>
              </a:endParaRPr>
            </a:p>
          </p:txBody>
        </p:sp>
        <p:pic>
          <p:nvPicPr>
            <p:cNvPr id="27" name="Picture 8" descr="C:\Documents and Settings\HIGillet\Mes documents\3.PHOTO\Photos thé\thé sencha feuille.jpg"/>
            <p:cNvPicPr>
              <a:picLocks noChangeAspect="1" noChangeArrowheads="1"/>
            </p:cNvPicPr>
            <p:nvPr/>
          </p:nvPicPr>
          <p:blipFill>
            <a:blip r:embed="rId5" cstate="print">
              <a:lum contrast="42000"/>
            </a:blip>
            <a:srcRect/>
            <a:stretch>
              <a:fillRect/>
            </a:stretch>
          </p:blipFill>
          <p:spPr bwMode="auto">
            <a:xfrm>
              <a:off x="7596336" y="3717032"/>
              <a:ext cx="576064" cy="576064"/>
            </a:xfrm>
            <a:prstGeom prst="rect">
              <a:avLst/>
            </a:prstGeom>
            <a:noFill/>
          </p:spPr>
        </p:pic>
        <p:pic>
          <p:nvPicPr>
            <p:cNvPr id="28" name="Picture 6" descr="http://www.palaisdesthes.com/media/catalog/product/cache/1/image/9df78eab33525d08d6e5fb8d27136e95/3/0/306_bancha-hojicha_1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668344" y="4437112"/>
              <a:ext cx="504056" cy="504056"/>
            </a:xfrm>
            <a:prstGeom prst="rect">
              <a:avLst/>
            </a:prstGeom>
            <a:noFill/>
          </p:spPr>
        </p:pic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668344" y="5157192"/>
              <a:ext cx="504056" cy="486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596336" y="3068960"/>
              <a:ext cx="486632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ectangle 27"/>
            <p:cNvSpPr/>
            <p:nvPr/>
          </p:nvSpPr>
          <p:spPr>
            <a:xfrm>
              <a:off x="7452320" y="3573016"/>
              <a:ext cx="13949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Bílý čaj </a:t>
              </a:r>
              <a:r>
                <a:rPr lang="fr-FR" sz="12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(70°)</a:t>
              </a:r>
              <a:endParaRPr lang="fr-FR" sz="12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33" name="Line 3"/>
          <p:cNvSpPr>
            <a:spLocks noChangeShapeType="1"/>
          </p:cNvSpPr>
          <p:nvPr/>
        </p:nvSpPr>
        <p:spPr bwMode="auto">
          <a:xfrm>
            <a:off x="1403350" y="0"/>
            <a:ext cx="0" cy="6165850"/>
          </a:xfrm>
          <a:prstGeom prst="line">
            <a:avLst/>
          </a:prstGeom>
          <a:noFill/>
          <a:ln w="38100">
            <a:solidFill>
              <a:srgbClr val="4D4D4D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34" name="Picture 3" descr="C:\Users\mkudela\Downloads\6_KO15_2400W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79512" y="4581128"/>
            <a:ext cx="922263" cy="922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GSEB template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12837</TotalTime>
  <Words>108</Words>
  <Application>Microsoft Office PowerPoint</Application>
  <PresentationFormat>Předvádění na obrazovce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4_GSEB template</vt:lpstr>
      <vt:lpstr>Snímek 1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afojtikova</dc:creator>
  <cp:lastModifiedBy>mkudela</cp:lastModifiedBy>
  <cp:revision>1264</cp:revision>
  <dcterms:created xsi:type="dcterms:W3CDTF">2013-02-11T13:17:09Z</dcterms:created>
  <dcterms:modified xsi:type="dcterms:W3CDTF">2016-01-04T12:57:53Z</dcterms:modified>
</cp:coreProperties>
</file>