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emf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RO4 274DWMS7/1-S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</a:t>
            </a:r>
            <a:r>
              <a:rPr lang="cs-CZ" altLang="cs-CZ" sz="1400" dirty="0" smtClean="0">
                <a:latin typeface="Arial" charset="0"/>
              </a:rPr>
              <a:t>RapidÓ SLIM</a:t>
            </a:r>
            <a:endParaRPr lang="cs-CZ" altLang="cs-CZ" sz="1400" dirty="0" smtClean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9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pára, dotykový displej s češtinou, invertorový motor Speed Drive,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A-15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15 % </a:t>
            </a:r>
            <a:r>
              <a:rPr lang="cs-CZ" altLang="cs-CZ" sz="800" b="1" dirty="0">
                <a:latin typeface="Arial" charset="0"/>
              </a:rPr>
              <a:t>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0,381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B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pračku 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dokonalých výsledků již při 30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9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Parní hygienický plus – certifikace The British Allergy Foundation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Wash - automaticky přizpůsobí účinnost praní objemu a typu náplně pro nejlepší výsledky. Pára na konci cyklu pomáhá hloubkově uvolnit vlákna oblečení a usnadňuje žehlení.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latin typeface="Arial" charset="0"/>
              </a:rPr>
              <a:t>15 </a:t>
            </a:r>
            <a:r>
              <a:rPr lang="cs-CZ" altLang="cs-CZ" sz="800" b="1" dirty="0"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latin typeface="Arial" charset="0"/>
              </a:rPr>
              <a:t>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39 min</a:t>
            </a:r>
            <a:r>
              <a:rPr lang="cs-CZ" altLang="cs-CZ" sz="800" dirty="0">
                <a:latin typeface="Arial" charset="0"/>
              </a:rPr>
              <a:t>, Rychlý hygienický plus 59 min</a:t>
            </a:r>
            <a:r>
              <a:rPr lang="cs-CZ" altLang="cs-CZ" sz="800" dirty="0" smtClean="0">
                <a:latin typeface="Arial" charset="0"/>
              </a:rPr>
              <a:t>, Rychlé smíšené a barevné 20°C 59 min, Rychlá perfektní bavlna 59 min, </a:t>
            </a:r>
            <a:r>
              <a:rPr lang="cs-CZ" altLang="cs-CZ" sz="800" b="1" dirty="0" smtClean="0">
                <a:latin typeface="Arial" charset="0"/>
              </a:rPr>
              <a:t>Snadné žehlení plus – Parní program 39 min</a:t>
            </a:r>
            <a:r>
              <a:rPr lang="cs-CZ" altLang="cs-CZ" sz="800" dirty="0" smtClean="0">
                <a:latin typeface="Arial" charset="0"/>
              </a:rPr>
              <a:t>, Rychlý jemný 59 min, Rychlý pro malé náplně 14, 30, 44 min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Odstřeďování, </a:t>
            </a:r>
            <a:r>
              <a:rPr lang="cs-CZ" altLang="cs-CZ" sz="800" dirty="0" smtClean="0">
                <a:latin typeface="Arial" charset="0"/>
              </a:rPr>
              <a:t>Vlna/Ruční praní, Syntetika, Bavlna, Eco 40 – 60°,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(s párou na konci cyklu</a:t>
            </a:r>
            <a:r>
              <a:rPr lang="cs-CZ" altLang="cs-CZ" sz="800" b="1" dirty="0" smtClean="0">
                <a:latin typeface="Arial" charset="0"/>
              </a:rPr>
              <a:t>)</a:t>
            </a:r>
            <a:r>
              <a:rPr lang="cs-CZ" altLang="cs-CZ" sz="800" dirty="0" smtClean="0">
                <a:latin typeface="Arial" charset="0"/>
              </a:rPr>
              <a:t>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Hygienický+,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(3)/ </a:t>
            </a:r>
            <a:r>
              <a:rPr lang="cs-CZ" altLang="cs-CZ" sz="800" b="1" dirty="0" smtClean="0">
                <a:latin typeface="Arial" charset="0"/>
              </a:rPr>
              <a:t>Úroveň páry (3 parní funkce)</a:t>
            </a:r>
            <a:r>
              <a:rPr lang="cs-CZ" altLang="cs-CZ" sz="800" dirty="0" smtClean="0">
                <a:latin typeface="Arial" charset="0"/>
              </a:rPr>
              <a:t>, Snadné </a:t>
            </a:r>
            <a:r>
              <a:rPr lang="cs-CZ" altLang="cs-CZ" sz="800" dirty="0">
                <a:latin typeface="Arial" charset="0"/>
              </a:rPr>
              <a:t>žehlení,</a:t>
            </a:r>
            <a:r>
              <a:rPr lang="cs-CZ" altLang="cs-CZ" sz="800" dirty="0" smtClean="0">
                <a:latin typeface="Arial" charset="0"/>
              </a:rPr>
              <a:t> Nastavení </a:t>
            </a:r>
            <a:r>
              <a:rPr lang="cs-CZ" altLang="cs-CZ" sz="800" dirty="0">
                <a:latin typeface="Arial" charset="0"/>
              </a:rPr>
              <a:t>teploty praní, Nastavení otáček </a:t>
            </a:r>
            <a:r>
              <a:rPr lang="cs-CZ" altLang="cs-CZ" sz="800" dirty="0" smtClean="0">
                <a:latin typeface="Arial" charset="0"/>
              </a:rPr>
              <a:t>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 smtClean="0">
                <a:latin typeface="Arial" charset="0"/>
              </a:rPr>
              <a:t>místný digitální displej v češtině;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</a:t>
            </a:r>
            <a:r>
              <a:rPr lang="cs-CZ" altLang="cs-CZ" sz="800" dirty="0" smtClean="0">
                <a:latin typeface="Arial" charset="0"/>
              </a:rPr>
              <a:t>48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9917" y="4293096"/>
            <a:ext cx="784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31019809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8059019076447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se stříbrnou hranou 		dvířek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64910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739927" y="1844824"/>
            <a:ext cx="929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hygienický             plus -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certifikovaný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BAF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114" y="1141679"/>
            <a:ext cx="1050374" cy="34512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4186237"/>
            <a:ext cx="684000" cy="659576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24200" y="938172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99330" y="991558"/>
            <a:ext cx="881843" cy="56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10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36912"/>
            <a:ext cx="756000" cy="756000"/>
          </a:xfrm>
          <a:prstGeom prst="flowChartConnector">
            <a:avLst/>
          </a:prstGeom>
        </p:spPr>
      </p:pic>
      <p:pic>
        <p:nvPicPr>
          <p:cNvPr id="53" name="Immagine 10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sp>
        <p:nvSpPr>
          <p:cNvPr id="54" name="Ovál 53"/>
          <p:cNvSpPr/>
          <p:nvPr/>
        </p:nvSpPr>
        <p:spPr>
          <a:xfrm>
            <a:off x="4860032" y="5795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4841677" y="5859149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92990"/>
            <a:ext cx="756000" cy="756000"/>
          </a:xfrm>
          <a:prstGeom prst="flowChartConnector">
            <a:avLst/>
          </a:prstGeom>
        </p:spPr>
      </p:pic>
      <p:sp>
        <p:nvSpPr>
          <p:cNvPr id="42" name="Pětiúhelník 41"/>
          <p:cNvSpPr/>
          <p:nvPr/>
        </p:nvSpPr>
        <p:spPr>
          <a:xfrm>
            <a:off x="5772966" y="2039298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5721217" y="1774954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42" y="1825478"/>
            <a:ext cx="756000" cy="756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6951" r="18515" b="6951"/>
          <a:stretch/>
        </p:blipFill>
        <p:spPr>
          <a:xfrm>
            <a:off x="5798609" y="2872933"/>
            <a:ext cx="1534505" cy="213270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5429" y="967892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440" y="2295364"/>
            <a:ext cx="1364459" cy="272891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7" name="Přímá spojnice se šipkou 56"/>
          <p:cNvCxnSpPr/>
          <p:nvPr/>
        </p:nvCxnSpPr>
        <p:spPr>
          <a:xfrm flipH="1" flipV="1">
            <a:off x="7050780" y="2563277"/>
            <a:ext cx="252000" cy="324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ovéPole 57"/>
          <p:cNvSpPr txBox="1"/>
          <p:nvPr/>
        </p:nvSpPr>
        <p:spPr>
          <a:xfrm>
            <a:off x="6297048" y="2495678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93CE"/>
                </a:solidFill>
              </a:rPr>
              <a:t>45 cm</a:t>
            </a:r>
            <a:endParaRPr lang="cs-CZ" dirty="0">
              <a:solidFill>
                <a:srgbClr val="0093C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103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157</cp:revision>
  <cp:lastPrinted>2016-05-05T10:40:20Z</cp:lastPrinted>
  <dcterms:created xsi:type="dcterms:W3CDTF">2015-07-16T11:02:07Z</dcterms:created>
  <dcterms:modified xsi:type="dcterms:W3CDTF">2023-06-28T14:35:38Z</dcterms:modified>
</cp:coreProperties>
</file>