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5256" autoAdjust="0"/>
  </p:normalViewPr>
  <p:slideViewPr>
    <p:cSldViewPr snapToGrid="0">
      <p:cViewPr varScale="1">
        <p:scale>
          <a:sx n="105" d="100"/>
          <a:sy n="105" d="100"/>
        </p:scale>
        <p:origin x="1746" y="114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B84CA-8D97-4B10-B957-9C4907F6593C}" type="datetimeFigureOut">
              <a:rPr lang="cs-CZ" smtClean="0"/>
              <a:t>09.03.2022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786313"/>
            <a:ext cx="5486400" cy="39163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53681-2488-4691-B799-680E15B25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8205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53681-2488-4691-B799-680E15B25B8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4084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09.03.2022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09.03.2022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09.03.2022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09.03.2022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5B8BA23F-447C-446E-AF9F-D1BC4156C6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837" y="2204178"/>
            <a:ext cx="394915" cy="394915"/>
          </a:xfrm>
          <a:prstGeom prst="rect">
            <a:avLst/>
          </a:prstGeom>
        </p:spPr>
      </p:pic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82" y="49302"/>
            <a:ext cx="8849279" cy="9282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HI642CTT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Vestavná indukční deska H-HOOB 300 – šíře 60 cm</a:t>
            </a:r>
            <a:b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300" b="0" cap="none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4 varné zóny, Booster, </a:t>
            </a:r>
            <a:r>
              <a:rPr lang="cs-CZ" altLang="cs-CZ" sz="1300" b="0" cap="none" dirty="0" err="1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Power</a:t>
            </a:r>
            <a:r>
              <a:rPr lang="cs-CZ" altLang="cs-CZ" sz="1300" b="0" cap="none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management</a:t>
            </a:r>
            <a:r>
              <a:rPr lang="cs-CZ" altLang="cs-CZ" sz="1300" b="0" i="1" cap="none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, </a:t>
            </a:r>
            <a:r>
              <a:rPr lang="cs-CZ" altLang="cs-CZ" sz="1300" b="0" cap="none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9 úrovní výkonu, ukazatel zbytkového tepla</a:t>
            </a:r>
            <a:endParaRPr lang="cs-CZ" altLang="cs-CZ" sz="1300" b="0" i="1" cap="none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251999" y="1029203"/>
            <a:ext cx="3874079" cy="2329206"/>
          </a:xfrm>
          <a:ln>
            <a:solidFill>
              <a:srgbClr val="FF0000"/>
            </a:solidFill>
          </a:ln>
        </p:spPr>
        <p:txBody>
          <a:bodyPr anchor="t"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altLang="cs-CZ" sz="800" b="1" i="1" u="sng" dirty="0">
                <a:solidFill>
                  <a:schemeClr val="tx1"/>
                </a:solidFill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Počet varných zón		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Celkový příkon (W)		7400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Jištění (A) L / 230V~	16 při 2,5 kW až 3,0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Jištění (A) L1, L2 / 400V~	10 při 4,5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Jištění (A) L1, L2 / 400V~	16 při 6,5 kW 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Jištění (A) L1, L2 / 400V~	16 při 7,4 kW -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bez omezení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i="1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err="1">
                <a:solidFill>
                  <a:schemeClr val="tx1"/>
                </a:solidFill>
                <a:latin typeface="Arial" charset="0"/>
              </a:rPr>
              <a:t>Power</a:t>
            </a:r>
            <a:r>
              <a:rPr lang="cs-CZ" altLang="cs-CZ" sz="800" b="1" u="sng" dirty="0">
                <a:solidFill>
                  <a:schemeClr val="tx1"/>
                </a:solidFill>
                <a:latin typeface="Arial" charset="0"/>
              </a:rPr>
              <a:t> Management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nastavení maximálního výkonu desky v úrovních: 2,5/3,0/4,5/6,5/7,4 kW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ohledem na parametry instalovaného elektrického příkonu (hodnoty jističů)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Standardní připojení s použitím libovolných dvou fází, např. (L1, L2,N,PE) 400V~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Možnost připojení pouze jednofázově s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Power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Managementem (L,N,PE) 230V~ 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</a:rPr>
              <a:t>Varné zóny</a:t>
            </a:r>
            <a:endParaRPr lang="cs-CZ" altLang="cs-CZ" sz="800" u="sng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Levá přední:	Ø 180 mm, 2000 W/ Booster 2600 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Levá zadní:	Ø 180 mm, 1500 W/ Booster 2000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Pravá přední:	Ø 180 mm, 1500 W/ Booster 2000 W 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Pravá zadní:	Ø 180 mm, 2000 W/ Booster 2600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Min/Max Ø varné nádoby pro varné zóny je 120/180 mm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i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Funkce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Centrální dotykové ovládání</a:t>
            </a: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9 úrovní výkonu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Časovač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4x Booster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Funkce Pauza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Dětská pojistka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Ukazatel zbytkového tepla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Bezpečnostní automatické vypnutí v případě dlouhodobé nečinnosti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Ochrana před přehřátí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Ochrana před rozlitím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292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cxnSpLocks/>
          </p:cNvCxnSpPr>
          <p:nvPr/>
        </p:nvCxnSpPr>
        <p:spPr>
          <a:xfrm flipH="1">
            <a:off x="5682180" y="1029203"/>
            <a:ext cx="18405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585" y="2661746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74128" y="2869620"/>
            <a:ext cx="655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Dětský zámek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93196" y="5008908"/>
            <a:ext cx="31382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33803028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8059019038858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 		Černá, Rovné hrany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55 × 590 × 520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8,6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115 × 690 × 635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9,8</a:t>
            </a:r>
          </a:p>
        </p:txBody>
      </p:sp>
      <p:pic>
        <p:nvPicPr>
          <p:cNvPr id="62" name="Picture 21" descr="Hoover_kolecko-H_re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23832"/>
            <a:ext cx="720000" cy="720000"/>
          </a:xfrm>
          <a:prstGeom prst="rect">
            <a:avLst/>
          </a:prstGeom>
        </p:spPr>
      </p:pic>
      <p:sp>
        <p:nvSpPr>
          <p:cNvPr id="63" name="TextBox 22"/>
          <p:cNvSpPr txBox="1"/>
          <p:nvPr/>
        </p:nvSpPr>
        <p:spPr>
          <a:xfrm>
            <a:off x="4904337" y="1071012"/>
            <a:ext cx="73844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Management  - nastavení výkonu od 2,5 do 7,4 kW</a:t>
            </a:r>
          </a:p>
        </p:txBody>
      </p:sp>
      <p:pic>
        <p:nvPicPr>
          <p:cNvPr id="64" name="Picture 21" descr="Hoover_kolecko-H_re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867" y="1812395"/>
            <a:ext cx="720000" cy="720000"/>
          </a:xfrm>
          <a:prstGeom prst="rect">
            <a:avLst/>
          </a:prstGeom>
        </p:spPr>
      </p:pic>
      <p:sp>
        <p:nvSpPr>
          <p:cNvPr id="65" name="TextBox 22"/>
          <p:cNvSpPr txBox="1"/>
          <p:nvPr/>
        </p:nvSpPr>
        <p:spPr>
          <a:xfrm>
            <a:off x="4905821" y="1960032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Okamžité zvýšení výkonu</a:t>
            </a:r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12BB4453-DFB6-44E5-9758-D7D370790C8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408" t="6914" r="65326" b="57889"/>
          <a:stretch/>
        </p:blipFill>
        <p:spPr>
          <a:xfrm>
            <a:off x="4168686" y="1825554"/>
            <a:ext cx="735651" cy="730100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1415DA4B-9FA5-449F-AEA9-D3FF054B3EB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070" t="6340" r="65490" b="57291"/>
          <a:stretch/>
        </p:blipFill>
        <p:spPr>
          <a:xfrm>
            <a:off x="4164598" y="1033203"/>
            <a:ext cx="729450" cy="730100"/>
          </a:xfrm>
          <a:prstGeom prst="rect">
            <a:avLst/>
          </a:prstGeom>
        </p:spPr>
      </p:pic>
      <p:sp>
        <p:nvSpPr>
          <p:cNvPr id="19" name="Ovál 18">
            <a:extLst>
              <a:ext uri="{FF2B5EF4-FFF2-40B4-BE49-F238E27FC236}">
                <a16:creationId xmlns:a16="http://schemas.microsoft.com/office/drawing/2014/main" id="{8652C7CD-9063-425E-85A3-E8052F622A98}"/>
              </a:ext>
            </a:extLst>
          </p:cNvPr>
          <p:cNvSpPr/>
          <p:nvPr/>
        </p:nvSpPr>
        <p:spPr>
          <a:xfrm>
            <a:off x="4169810" y="2640172"/>
            <a:ext cx="720000" cy="720000"/>
          </a:xfrm>
          <a:prstGeom prst="ellipse">
            <a:avLst/>
          </a:prstGeom>
          <a:noFill/>
          <a:ln w="9525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C742416-5ED9-4336-97B2-D597C1D1839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2" t="6253" r="5913" b="6253"/>
          <a:stretch/>
        </p:blipFill>
        <p:spPr>
          <a:xfrm>
            <a:off x="6136232" y="2640172"/>
            <a:ext cx="2629831" cy="231445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397545A-81C3-4C72-B0F2-CFAB313BF2F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584" y="1025697"/>
            <a:ext cx="1571423" cy="1110996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6D93F770-9EC1-4A36-8DBD-CFC708B4B7E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496" y="2747217"/>
            <a:ext cx="492030" cy="492030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F54CE1F7-B403-40E3-8E3A-67517D493A5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0" t="13998" r="-1" b="13723"/>
          <a:stretch/>
        </p:blipFill>
        <p:spPr>
          <a:xfrm>
            <a:off x="4363648" y="3557017"/>
            <a:ext cx="344150" cy="513304"/>
          </a:xfrm>
          <a:prstGeom prst="rect">
            <a:avLst/>
          </a:prstGeom>
        </p:spPr>
      </p:pic>
      <p:sp>
        <p:nvSpPr>
          <p:cNvPr id="39" name="Ovál 38">
            <a:extLst>
              <a:ext uri="{FF2B5EF4-FFF2-40B4-BE49-F238E27FC236}">
                <a16:creationId xmlns:a16="http://schemas.microsoft.com/office/drawing/2014/main" id="{8797B4EA-21D8-4C33-A91C-661414594255}"/>
              </a:ext>
            </a:extLst>
          </p:cNvPr>
          <p:cNvSpPr/>
          <p:nvPr/>
        </p:nvSpPr>
        <p:spPr>
          <a:xfrm>
            <a:off x="4165727" y="3468439"/>
            <a:ext cx="720000" cy="720000"/>
          </a:xfrm>
          <a:prstGeom prst="ellipse">
            <a:avLst/>
          </a:prstGeom>
          <a:noFill/>
          <a:ln w="9525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0" name="Picture 21" descr="Hoover_kolecko-H_red.png">
            <a:extLst>
              <a:ext uri="{FF2B5EF4-FFF2-40B4-BE49-F238E27FC236}">
                <a16:creationId xmlns:a16="http://schemas.microsoft.com/office/drawing/2014/main" id="{D5190A96-CD48-455F-AEDB-C48B1C5716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908" y="3459576"/>
            <a:ext cx="720000" cy="720000"/>
          </a:xfrm>
          <a:prstGeom prst="rect">
            <a:avLst/>
          </a:prstGeom>
        </p:spPr>
      </p:pic>
      <p:sp>
        <p:nvSpPr>
          <p:cNvPr id="42" name="TextBox 22">
            <a:extLst>
              <a:ext uri="{FF2B5EF4-FFF2-40B4-BE49-F238E27FC236}">
                <a16:creationId xmlns:a16="http://schemas.microsoft.com/office/drawing/2014/main" id="{2976107C-21F4-4588-930E-6267447558EA}"/>
              </a:ext>
            </a:extLst>
          </p:cNvPr>
          <p:cNvSpPr txBox="1"/>
          <p:nvPr/>
        </p:nvSpPr>
        <p:spPr>
          <a:xfrm>
            <a:off x="4983451" y="3667450"/>
            <a:ext cx="655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Pauza</a:t>
            </a:r>
          </a:p>
        </p:txBody>
      </p:sp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1015</TotalTime>
  <Words>354</Words>
  <Application>Microsoft Office PowerPoint</Application>
  <PresentationFormat>Předvádění na obrazovce (4:3)</PresentationFormat>
  <Paragraphs>48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HI642CTT Vestavná indukční deska H-HOOB 300 – šíře 60 cm 4 varné zóny, Booster, Power management, 9 úrovní výkonu, ukazatel zbytkového tepla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Kristýna Kopecká</cp:lastModifiedBy>
  <cp:revision>138</cp:revision>
  <cp:lastPrinted>2016-03-31T14:41:45Z</cp:lastPrinted>
  <dcterms:created xsi:type="dcterms:W3CDTF">2016-03-31T13:54:55Z</dcterms:created>
  <dcterms:modified xsi:type="dcterms:W3CDTF">2022-03-09T10:23:38Z</dcterms:modified>
</cp:coreProperties>
</file>