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17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752313-1DB2-4E37-AFA9-4E0B80CA51DD}" v="17" dt="2025-11-27T12:21:26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40" y="68"/>
      </p:cViewPr>
      <p:guideLst>
        <p:guide orient="horz" pos="2160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176CEAD8-25F4-4BD0-B209-243B4CEE862D}"/>
    <pc:docChg chg="undo redo custSel modSld">
      <pc:chgData name="Karla Kosnarová" userId="2c628162-5b85-4528-8dc6-99cc231551b1" providerId="ADAL" clId="{176CEAD8-25F4-4BD0-B209-243B4CEE862D}" dt="2025-11-27T12:27:38.011" v="348" actId="20577"/>
      <pc:docMkLst>
        <pc:docMk/>
      </pc:docMkLst>
      <pc:sldChg chg="addSp delSp modSp mod">
        <pc:chgData name="Karla Kosnarová" userId="2c628162-5b85-4528-8dc6-99cc231551b1" providerId="ADAL" clId="{176CEAD8-25F4-4BD0-B209-243B4CEE862D}" dt="2025-11-27T12:27:38.011" v="348" actId="20577"/>
        <pc:sldMkLst>
          <pc:docMk/>
          <pc:sldMk cId="1783149298" sldId="5170"/>
        </pc:sldMkLst>
        <pc:spChg chg="del">
          <ac:chgData name="Karla Kosnarová" userId="2c628162-5b85-4528-8dc6-99cc231551b1" providerId="ADAL" clId="{176CEAD8-25F4-4BD0-B209-243B4CEE862D}" dt="2025-11-27T12:21:49.567" v="292" actId="478"/>
          <ac:spMkLst>
            <pc:docMk/>
            <pc:sldMk cId="1783149298" sldId="5170"/>
            <ac:spMk id="12" creationId="{DE41A5CB-8D7F-24D3-197E-6487A03523A0}"/>
          </ac:spMkLst>
        </pc:spChg>
        <pc:spChg chg="mod">
          <ac:chgData name="Karla Kosnarová" userId="2c628162-5b85-4528-8dc6-99cc231551b1" providerId="ADAL" clId="{176CEAD8-25F4-4BD0-B209-243B4CEE862D}" dt="2025-11-27T12:27:38.011" v="348" actId="20577"/>
          <ac:spMkLst>
            <pc:docMk/>
            <pc:sldMk cId="1783149298" sldId="5170"/>
            <ac:spMk id="51" creationId="{6EB67C93-731E-468E-AE6B-DED40C305030}"/>
          </ac:spMkLst>
        </pc:spChg>
        <pc:spChg chg="mod">
          <ac:chgData name="Karla Kosnarová" userId="2c628162-5b85-4528-8dc6-99cc231551b1" providerId="ADAL" clId="{176CEAD8-25F4-4BD0-B209-243B4CEE862D}" dt="2025-11-27T12:19:21.903" v="272" actId="20577"/>
          <ac:spMkLst>
            <pc:docMk/>
            <pc:sldMk cId="1783149298" sldId="5170"/>
            <ac:spMk id="54" creationId="{AD13840F-A2F5-43A9-AFAA-D8DCDE113909}"/>
          </ac:spMkLst>
        </pc:spChg>
        <pc:spChg chg="mod">
          <ac:chgData name="Karla Kosnarová" userId="2c628162-5b85-4528-8dc6-99cc231551b1" providerId="ADAL" clId="{176CEAD8-25F4-4BD0-B209-243B4CEE862D}" dt="2025-11-27T12:19:33.017" v="274" actId="20577"/>
          <ac:spMkLst>
            <pc:docMk/>
            <pc:sldMk cId="1783149298" sldId="5170"/>
            <ac:spMk id="72" creationId="{BD5B708C-EC8A-9243-AE6D-FA9FF8644818}"/>
          </ac:spMkLst>
        </pc:spChg>
        <pc:spChg chg="mod">
          <ac:chgData name="Karla Kosnarová" userId="2c628162-5b85-4528-8dc6-99cc231551b1" providerId="ADAL" clId="{176CEAD8-25F4-4BD0-B209-243B4CEE862D}" dt="2025-11-27T12:27:29.886" v="347" actId="20577"/>
          <ac:spMkLst>
            <pc:docMk/>
            <pc:sldMk cId="1783149298" sldId="5170"/>
            <ac:spMk id="91" creationId="{F687B5E1-7F7F-4A6F-A8CC-33F650B93046}"/>
          </ac:spMkLst>
        </pc:spChg>
        <pc:picChg chg="del">
          <ac:chgData name="Karla Kosnarová" userId="2c628162-5b85-4528-8dc6-99cc231551b1" providerId="ADAL" clId="{176CEAD8-25F4-4BD0-B209-243B4CEE862D}" dt="2025-11-27T11:09:34.973" v="2" actId="478"/>
          <ac:picMkLst>
            <pc:docMk/>
            <pc:sldMk cId="1783149298" sldId="5170"/>
            <ac:picMk id="2" creationId="{1BA74706-BF46-6070-4326-89C705ABE414}"/>
          </ac:picMkLst>
        </pc:picChg>
        <pc:picChg chg="del">
          <ac:chgData name="Karla Kosnarová" userId="2c628162-5b85-4528-8dc6-99cc231551b1" providerId="ADAL" clId="{176CEAD8-25F4-4BD0-B209-243B4CEE862D}" dt="2025-11-27T11:09:35.608" v="3" actId="478"/>
          <ac:picMkLst>
            <pc:docMk/>
            <pc:sldMk cId="1783149298" sldId="5170"/>
            <ac:picMk id="3" creationId="{CAB050A6-7B8E-2F85-1E4F-5BFD75F726B5}"/>
          </ac:picMkLst>
        </pc:picChg>
        <pc:picChg chg="del">
          <ac:chgData name="Karla Kosnarová" userId="2c628162-5b85-4528-8dc6-99cc231551b1" providerId="ADAL" clId="{176CEAD8-25F4-4BD0-B209-243B4CEE862D}" dt="2025-11-27T11:09:33.850" v="0" actId="478"/>
          <ac:picMkLst>
            <pc:docMk/>
            <pc:sldMk cId="1783149298" sldId="5170"/>
            <ac:picMk id="5" creationId="{C1BE6154-83BA-0130-6287-B41D9A3DF0FC}"/>
          </ac:picMkLst>
        </pc:picChg>
        <pc:picChg chg="del">
          <ac:chgData name="Karla Kosnarová" userId="2c628162-5b85-4528-8dc6-99cc231551b1" providerId="ADAL" clId="{176CEAD8-25F4-4BD0-B209-243B4CEE862D}" dt="2025-11-27T11:09:36.094" v="4" actId="478"/>
          <ac:picMkLst>
            <pc:docMk/>
            <pc:sldMk cId="1783149298" sldId="5170"/>
            <ac:picMk id="6" creationId="{E51D96F6-B333-B962-55D9-6BABD3FA6778}"/>
          </ac:picMkLst>
        </pc:picChg>
        <pc:picChg chg="del">
          <ac:chgData name="Karla Kosnarová" userId="2c628162-5b85-4528-8dc6-99cc231551b1" providerId="ADAL" clId="{176CEAD8-25F4-4BD0-B209-243B4CEE862D}" dt="2025-11-27T11:09:34.457" v="1" actId="478"/>
          <ac:picMkLst>
            <pc:docMk/>
            <pc:sldMk cId="1783149298" sldId="5170"/>
            <ac:picMk id="7" creationId="{26948B5B-0132-8C61-7A2E-950FD788D92A}"/>
          </ac:picMkLst>
        </pc:picChg>
        <pc:picChg chg="add mod ord modCrop">
          <ac:chgData name="Karla Kosnarová" userId="2c628162-5b85-4528-8dc6-99cc231551b1" providerId="ADAL" clId="{176CEAD8-25F4-4BD0-B209-243B4CEE862D}" dt="2025-11-27T11:14:28.246" v="27" actId="166"/>
          <ac:picMkLst>
            <pc:docMk/>
            <pc:sldMk cId="1783149298" sldId="5170"/>
            <ac:picMk id="9" creationId="{61213DAF-0899-78FD-9489-E1A399183E57}"/>
          </ac:picMkLst>
        </pc:picChg>
        <pc:picChg chg="add mod">
          <ac:chgData name="Karla Kosnarová" userId="2c628162-5b85-4528-8dc6-99cc231551b1" providerId="ADAL" clId="{176CEAD8-25F4-4BD0-B209-243B4CEE862D}" dt="2025-11-27T11:13:05.075" v="10" actId="931"/>
          <ac:picMkLst>
            <pc:docMk/>
            <pc:sldMk cId="1783149298" sldId="5170"/>
            <ac:picMk id="11" creationId="{B779F8EC-A0C9-BC65-081F-8A6BD375B66B}"/>
          </ac:picMkLst>
        </pc:picChg>
        <pc:picChg chg="add mod ord modCrop">
          <ac:chgData name="Karla Kosnarová" userId="2c628162-5b85-4528-8dc6-99cc231551b1" providerId="ADAL" clId="{176CEAD8-25F4-4BD0-B209-243B4CEE862D}" dt="2025-11-27T12:26:52.452" v="326" actId="1076"/>
          <ac:picMkLst>
            <pc:docMk/>
            <pc:sldMk cId="1783149298" sldId="5170"/>
            <ac:picMk id="14" creationId="{8EC7A21F-FF51-5686-30FC-E394C3987A27}"/>
          </ac:picMkLst>
        </pc:picChg>
        <pc:picChg chg="add mod">
          <ac:chgData name="Karla Kosnarová" userId="2c628162-5b85-4528-8dc6-99cc231551b1" providerId="ADAL" clId="{176CEAD8-25F4-4BD0-B209-243B4CEE862D}" dt="2025-11-27T12:27:01.589" v="329" actId="1076"/>
          <ac:picMkLst>
            <pc:docMk/>
            <pc:sldMk cId="1783149298" sldId="5170"/>
            <ac:picMk id="15" creationId="{BF28C018-86A3-42AE-E5A4-7F951C9647B6}"/>
          </ac:picMkLst>
        </pc:picChg>
        <pc:picChg chg="add mod">
          <ac:chgData name="Karla Kosnarová" userId="2c628162-5b85-4528-8dc6-99cc231551b1" providerId="ADAL" clId="{176CEAD8-25F4-4BD0-B209-243B4CEE862D}" dt="2025-11-27T12:10:31.937" v="216" actId="14100"/>
          <ac:picMkLst>
            <pc:docMk/>
            <pc:sldMk cId="1783149298" sldId="5170"/>
            <ac:picMk id="16" creationId="{3CD55211-364B-3231-8916-10DAC2FD2B6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C0445-D7F0-43E0-84F6-9825EA986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D4E5D32-0DEF-41E9-9FA1-8EC58BF01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705292-9C89-4379-BE98-9A05495E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A63CFC-2CE3-43BE-B2E2-B6285261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55C6EE-8058-469B-B656-84DF81C3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07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8AD0E-636D-4F52-9282-14583029A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2AEED8-5B70-4D7D-BE6D-9E4B27811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665F71-EBC0-412D-9835-F0366A7C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3770CB-18CA-47C0-9772-2FF54364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DEED84-FCE1-4DB7-B1DC-EC60106CC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31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EB15475-114A-4ABB-BFFC-A02AC85C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D744F4-3C62-4188-A1EB-A34952152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E678E7-7213-4F54-878A-0A1C44BCB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A32656-24AF-4D7C-A0E8-36AF56D1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009CE9-EF8C-460A-B2EF-365A7344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39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2523B-F5E9-4B8D-BF30-3DD4C009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32B54-C4EF-4344-B0B9-9631F4D6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5DBA1E-272F-408B-B155-4340A5E1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E83332-2F5A-4406-BAB4-B138CCD3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E6BC1-D996-4D6B-B017-9F75CF99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91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210F2C-4BD0-4314-AC73-DD87CC11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3AF042-C8BD-4367-AD06-5869D7846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677FEC-CE78-420D-9B16-8C4EDC6C4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DC0B0-5097-4348-A671-C8852D82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E0DF8-C3EF-48C6-8987-A3A75A0F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46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B813F-A0A6-4D21-AB80-6DE344BA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A31113-3F55-4A38-8871-25C771D0A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CFFA5CE-5B27-4623-AD61-3A567E0A1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3F6503-7263-462F-99D6-E14BF887B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B87921-9CCB-4E4B-9C28-30E1427B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57180A9-8855-48BB-A7F2-E8DD779C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89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CBDD97-774F-47DB-A429-13CBABA2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B801CB-59D0-4BA3-9E68-446BF3850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8BEEAB-679B-4C71-A43F-3BD152C4D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B29D0E8-06F5-4D79-A660-33E857A6C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C746935-71FF-41E6-89FF-5E7A4D068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099DEF-A4B2-4544-8CEB-9C2E222EC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A4960B-A186-41FB-B445-75F4CE5BE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24EFD2-9DE4-4D6B-B37E-4AE19243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35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7E5C7-CFF3-4FBD-9DD5-6F90897F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126B300-DFE7-4FD6-A718-469CFCF8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73DA8E9-8976-4614-8408-9D10DEF4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6F57D44-A049-46CF-8366-6A2522D86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98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55B84B-876E-422E-85AF-31420205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BA7C6EC-9625-4BE4-8462-2683637A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351ED1-70CF-4593-B9B9-83CBEEDF0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26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AB2F6-9994-4D66-B806-1BE867BE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B16BC-ADAC-4628-8D38-3BE94808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44E5378-101D-4EA1-90FA-EE7A5DA34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C6CE58-C1D4-4FFC-A642-5260B964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E474CE-A106-4343-9F90-5B8961EFB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F50D4C-12A4-4885-9FC4-D5139112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93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314790-C3B6-400B-9DC8-554CB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BADF86-E680-45A8-8AC9-140143191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992722C-79D4-4E7C-85E2-376EF80AB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F9E514-816F-44A3-8A01-5B57F13B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2CC540-8FCC-4208-B816-ED866EED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79A0F49-D78B-41A5-AE3A-27D5BC0C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03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86D095-1162-4455-875C-275E1528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B3ED56-EBA7-4458-9300-98003F7A8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B79DD8-3AD6-4442-9B65-FA0E9AEE0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D910D-B3C0-42FC-8F3A-CBD9CF0DAB6F}" type="datetimeFigureOut">
              <a:rPr lang="it-IT" smtClean="0"/>
              <a:t>27/11/2025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6F27BD-DF0A-433E-A5BB-53406BAF1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7D9E07-D362-403B-9DAF-6A5292292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757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>
            <a:hlinkClick r:id="" action="ppaction://noaction"/>
            <a:extLst>
              <a:ext uri="{FF2B5EF4-FFF2-40B4-BE49-F238E27FC236}">
                <a16:creationId xmlns:a16="http://schemas.microsoft.com/office/drawing/2014/main" id="{BA7F985A-17AC-5742-BD9B-2D5AA4B6E598}"/>
              </a:ext>
            </a:extLst>
          </p:cNvPr>
          <p:cNvSpPr/>
          <p:nvPr/>
        </p:nvSpPr>
        <p:spPr>
          <a:xfrm>
            <a:off x="257552" y="139721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PRODUCTS</a:t>
            </a:r>
          </a:p>
        </p:txBody>
      </p:sp>
      <p:sp>
        <p:nvSpPr>
          <p:cNvPr id="66" name="Rettangolo">
            <a:extLst>
              <a:ext uri="{FF2B5EF4-FFF2-40B4-BE49-F238E27FC236}">
                <a16:creationId xmlns:a16="http://schemas.microsoft.com/office/drawing/2014/main" id="{F13131A6-1338-244C-85FD-8860326A9D75}"/>
              </a:ext>
            </a:extLst>
          </p:cNvPr>
          <p:cNvSpPr/>
          <p:nvPr/>
        </p:nvSpPr>
        <p:spPr>
          <a:xfrm>
            <a:off x="5885" y="-17418"/>
            <a:ext cx="2207338" cy="6858000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>
            <a:outerShdw blurRad="152400" dist="12700" dir="5400000" rotWithShape="0">
              <a:srgbClr val="808080">
                <a:alpha val="26873"/>
              </a:srgb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pPr algn="ctr" defTabSz="412727" hangingPunct="0">
              <a:defRPr sz="1600" b="1">
                <a:solidFill>
                  <a:srgbClr val="FFFFFF"/>
                </a:solidFill>
              </a:defRPr>
            </a:pPr>
            <a:endParaRPr sz="1600" b="1" kern="0" dirty="0">
              <a:solidFill>
                <a:srgbClr val="FFFFFF"/>
              </a:solidFill>
              <a:sym typeface="Century Gothic"/>
            </a:endParaRPr>
          </a:p>
        </p:txBody>
      </p:sp>
      <p:cxnSp>
        <p:nvCxnSpPr>
          <p:cNvPr id="71" name="Connettore 1 70">
            <a:extLst>
              <a:ext uri="{FF2B5EF4-FFF2-40B4-BE49-F238E27FC236}">
                <a16:creationId xmlns:a16="http://schemas.microsoft.com/office/drawing/2014/main" id="{A0163306-8B3E-1146-8A6B-5EF9118D7941}"/>
              </a:ext>
            </a:extLst>
          </p:cNvPr>
          <p:cNvCxnSpPr>
            <a:cxnSpLocks/>
          </p:cNvCxnSpPr>
          <p:nvPr/>
        </p:nvCxnSpPr>
        <p:spPr>
          <a:xfrm>
            <a:off x="263436" y="6489375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ttangolo 71">
            <a:hlinkClick r:id="" action="ppaction://noaction"/>
            <a:extLst>
              <a:ext uri="{FF2B5EF4-FFF2-40B4-BE49-F238E27FC236}">
                <a16:creationId xmlns:a16="http://schemas.microsoft.com/office/drawing/2014/main" id="{BD5B708C-EC8A-9243-AE6D-FA9FF8644818}"/>
              </a:ext>
            </a:extLst>
          </p:cNvPr>
          <p:cNvSpPr/>
          <p:nvPr/>
        </p:nvSpPr>
        <p:spPr>
          <a:xfrm>
            <a:off x="263437" y="947866"/>
            <a:ext cx="2046866" cy="2539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50" b="1" dirty="0">
                <a:solidFill>
                  <a:srgbClr val="6F6F6E"/>
                </a:solidFill>
                <a:cs typeface="Calibri" panose="020F0502020204030204" pitchFamily="34" charset="0"/>
              </a:rPr>
              <a:t>I-MASTER </a:t>
            </a:r>
            <a:r>
              <a:rPr lang="it-IT" sz="1050" b="1" dirty="0">
                <a:solidFill>
                  <a:srgbClr val="6F6F6E"/>
                </a:solidFill>
                <a:cs typeface="Calibri" panose="020F0502020204030204" pitchFamily="34" charset="0"/>
              </a:rPr>
              <a:t>SERIES </a:t>
            </a:r>
            <a:r>
              <a:rPr lang="cs-CZ" sz="1050" b="1" dirty="0">
                <a:solidFill>
                  <a:srgbClr val="6F6F6E"/>
                </a:solidFill>
                <a:cs typeface="Calibri" panose="020F0502020204030204" pitchFamily="34" charset="0"/>
              </a:rPr>
              <a:t>3</a:t>
            </a:r>
            <a:r>
              <a:rPr lang="it-IT" sz="1050" b="1" dirty="0">
                <a:solidFill>
                  <a:srgbClr val="6F6F6E"/>
                </a:solidFill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3" name="Rettangolo 72">
            <a:hlinkClick r:id="" action="ppaction://noaction"/>
            <a:extLst>
              <a:ext uri="{FF2B5EF4-FFF2-40B4-BE49-F238E27FC236}">
                <a16:creationId xmlns:a16="http://schemas.microsoft.com/office/drawing/2014/main" id="{66999B6C-5331-834C-A2E3-CC14C8171250}"/>
              </a:ext>
            </a:extLst>
          </p:cNvPr>
          <p:cNvSpPr/>
          <p:nvPr/>
        </p:nvSpPr>
        <p:spPr>
          <a:xfrm>
            <a:off x="263437" y="695589"/>
            <a:ext cx="1949786" cy="2539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50" dirty="0">
                <a:solidFill>
                  <a:srgbClr val="6F6F6E"/>
                </a:solidFill>
                <a:cs typeface="Calibri" panose="020F0502020204030204" pitchFamily="34" charset="0"/>
              </a:rPr>
              <a:t>HORKOVZDUŠNÁ FRITÉZA</a:t>
            </a:r>
            <a:endParaRPr lang="it-IT" sz="1050" dirty="0">
              <a:solidFill>
                <a:srgbClr val="6F6F6E"/>
              </a:solidFill>
              <a:cs typeface="Calibri" panose="020F0502020204030204" pitchFamily="34" charset="0"/>
            </a:endParaRPr>
          </a:p>
        </p:txBody>
      </p:sp>
      <p:cxnSp>
        <p:nvCxnSpPr>
          <p:cNvPr id="74" name="Connettore 1 73">
            <a:extLst>
              <a:ext uri="{FF2B5EF4-FFF2-40B4-BE49-F238E27FC236}">
                <a16:creationId xmlns:a16="http://schemas.microsoft.com/office/drawing/2014/main" id="{A2A4007C-DA28-5D40-98B9-FE71CE405582}"/>
              </a:ext>
            </a:extLst>
          </p:cNvPr>
          <p:cNvCxnSpPr>
            <a:cxnSpLocks/>
          </p:cNvCxnSpPr>
          <p:nvPr/>
        </p:nvCxnSpPr>
        <p:spPr>
          <a:xfrm>
            <a:off x="263436" y="944035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magine 74">
            <a:extLst>
              <a:ext uri="{FF2B5EF4-FFF2-40B4-BE49-F238E27FC236}">
                <a16:creationId xmlns:a16="http://schemas.microsoft.com/office/drawing/2014/main" id="{6AE71E12-0B7D-1141-B95C-A3B242AE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52" y="272299"/>
            <a:ext cx="951305" cy="292709"/>
          </a:xfrm>
          <a:prstGeom prst="rect">
            <a:avLst/>
          </a:prstGeom>
        </p:spPr>
      </p:pic>
      <p:cxnSp>
        <p:nvCxnSpPr>
          <p:cNvPr id="76" name="Connettore 1 75">
            <a:extLst>
              <a:ext uri="{FF2B5EF4-FFF2-40B4-BE49-F238E27FC236}">
                <a16:creationId xmlns:a16="http://schemas.microsoft.com/office/drawing/2014/main" id="{D7C194FE-FE0F-BC44-8213-689853480815}"/>
              </a:ext>
            </a:extLst>
          </p:cNvPr>
          <p:cNvCxnSpPr>
            <a:cxnSpLocks/>
          </p:cNvCxnSpPr>
          <p:nvPr/>
        </p:nvCxnSpPr>
        <p:spPr>
          <a:xfrm>
            <a:off x="263436" y="1227813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82">
            <a:hlinkClick r:id="" action="ppaction://noaction"/>
            <a:extLst>
              <a:ext uri="{FF2B5EF4-FFF2-40B4-BE49-F238E27FC236}">
                <a16:creationId xmlns:a16="http://schemas.microsoft.com/office/drawing/2014/main" id="{540EB343-80EF-BF42-8B6E-63C5516D950D}"/>
              </a:ext>
            </a:extLst>
          </p:cNvPr>
          <p:cNvSpPr/>
          <p:nvPr/>
        </p:nvSpPr>
        <p:spPr>
          <a:xfrm>
            <a:off x="263437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1000" b="1" dirty="0">
              <a:solidFill>
                <a:srgbClr val="6F6F6E"/>
              </a:solidFill>
              <a:cs typeface="Calibri" panose="020F0502020204030204" pitchFamily="34" charset="0"/>
            </a:endParaRPr>
          </a:p>
        </p:txBody>
      </p:sp>
      <p:sp>
        <p:nvSpPr>
          <p:cNvPr id="84" name="Rettangolo 83">
            <a:hlinkClick r:id="" action="ppaction://noaction"/>
            <a:extLst>
              <a:ext uri="{FF2B5EF4-FFF2-40B4-BE49-F238E27FC236}">
                <a16:creationId xmlns:a16="http://schemas.microsoft.com/office/drawing/2014/main" id="{0A327B0D-A504-464E-9754-D61628BD5866}"/>
              </a:ext>
            </a:extLst>
          </p:cNvPr>
          <p:cNvSpPr/>
          <p:nvPr/>
        </p:nvSpPr>
        <p:spPr>
          <a:xfrm>
            <a:off x="263437" y="139696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00" b="1" dirty="0">
                <a:solidFill>
                  <a:schemeClr val="bg1"/>
                </a:solidFill>
                <a:cs typeface="Calibri" panose="020F0502020204030204" pitchFamily="34" charset="0"/>
              </a:rPr>
              <a:t>LOGISTICKÁ DATA</a:t>
            </a:r>
            <a:r>
              <a:rPr lang="it-IT" sz="1000" b="1" dirty="0">
                <a:solidFill>
                  <a:schemeClr val="bg1"/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03B0278C-FE6A-014F-9F40-7524D17ED351}"/>
              </a:ext>
            </a:extLst>
          </p:cNvPr>
          <p:cNvSpPr/>
          <p:nvPr/>
        </p:nvSpPr>
        <p:spPr>
          <a:xfrm>
            <a:off x="8319033" y="1023669"/>
            <a:ext cx="3520942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400" b="1" dirty="0"/>
              <a:t>TECHNICKÉ PARAMETRY A VÝBAVA</a:t>
            </a:r>
            <a:endParaRPr lang="it-IT" sz="1400" b="1" dirty="0"/>
          </a:p>
        </p:txBody>
      </p:sp>
      <p:sp>
        <p:nvSpPr>
          <p:cNvPr id="91" name="TextBox 21">
            <a:extLst>
              <a:ext uri="{FF2B5EF4-FFF2-40B4-BE49-F238E27FC236}">
                <a16:creationId xmlns:a16="http://schemas.microsoft.com/office/drawing/2014/main" id="{F687B5E1-7F7F-4A6F-A8CC-33F650B93046}"/>
              </a:ext>
            </a:extLst>
          </p:cNvPr>
          <p:cNvSpPr txBox="1"/>
          <p:nvPr/>
        </p:nvSpPr>
        <p:spPr>
          <a:xfrm>
            <a:off x="8252384" y="1379895"/>
            <a:ext cx="348723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altLang="zh-CN" sz="40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Příkon (W)		                            1650 </a:t>
            </a:r>
            <a:endParaRPr lang="en-US" altLang="zh-CN" sz="105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Objem (l)			    7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Maximální počet porcí 		    6</a:t>
            </a:r>
          </a:p>
          <a:p>
            <a:endParaRPr lang="cs-CZ" altLang="zh-CN" sz="400" dirty="0">
              <a:ea typeface="微软雅黑" panose="020B0503020204020204" pitchFamily="34" charset="-122"/>
            </a:endParaRPr>
          </a:p>
          <a:p>
            <a:r>
              <a:rPr lang="cs-CZ" sz="1050" b="1" dirty="0"/>
              <a:t>360° skleněný průzor po celém obvodu </a:t>
            </a:r>
            <a:r>
              <a:rPr lang="cs-CZ" sz="1050" b="1" dirty="0">
                <a:ea typeface="微软雅黑" panose="020B0503020204020204" pitchFamily="34" charset="-122"/>
              </a:rPr>
              <a:t>                 </a:t>
            </a:r>
            <a:r>
              <a:rPr lang="cs-CZ" altLang="zh-CN" sz="1050" b="1" dirty="0">
                <a:ea typeface="微软雅黑" panose="020B0503020204020204" pitchFamily="34" charset="-122"/>
              </a:rPr>
              <a:t>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Neustálá kontrola probíhajících příprav 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bez nutnosti fritézu otevírat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bez nutnosti otvírat nádobu, úspora energie a času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Ovládání 		 Dotykový LED panel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Intuitivní ovládání, 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indikátor provozu a snadná údržba povrchu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Automatické programy – ovládání dotykem	    5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maso, kuřecí, ryby, zelenina a pečení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8 hlavních funkcí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Smažení horkým vzduchem, grilování, pečení (masa a zeleniny) pečení, pomalé vaření, rozmrazování, sušení, ohřívání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Přídavná manuální funkce: </a:t>
            </a:r>
            <a:r>
              <a:rPr lang="cs-CZ" altLang="zh-CN" sz="1050" dirty="0">
                <a:ea typeface="微软雅黑" panose="020B0503020204020204" pitchFamily="34" charset="-122"/>
              </a:rPr>
              <a:t>zvolte požadovanou teplotu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360° cirkulace horkého vzduchu		Ano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Vnitřní osvětlení		Ano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Automatické upozornění 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na zatřesení jídla pro rovnoměrné výsledky vaření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Časovač		                              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 hlavního těla	                             Plast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Integrované uložení kabelu		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Protiskluzová základna		Ano </a:t>
            </a:r>
            <a:r>
              <a:rPr lang="cs-CZ" altLang="zh-CN" sz="1050" b="1" dirty="0">
                <a:ea typeface="微软雅黑" panose="020B0503020204020204" pitchFamily="34" charset="-122"/>
              </a:rPr>
              <a:t>Komponenty</a:t>
            </a:r>
            <a:r>
              <a:rPr lang="cs-CZ" altLang="zh-CN" sz="1050" dirty="0">
                <a:ea typeface="微软雅黑" panose="020B0503020204020204" pitchFamily="34" charset="-122"/>
              </a:rPr>
              <a:t> </a:t>
            </a:r>
            <a:r>
              <a:rPr lang="cs-CZ" altLang="zh-CN" sz="1050" b="1" dirty="0">
                <a:ea typeface="微软雅黑" panose="020B0503020204020204" pitchFamily="34" charset="-122"/>
              </a:rPr>
              <a:t>vhodné do myčky: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Vnitřní koš a držák koše, tác a rozdělovač</a:t>
            </a:r>
          </a:p>
          <a:p>
            <a:endParaRPr lang="cs-CZ" altLang="zh-CN" sz="400" b="1" dirty="0">
              <a:ea typeface="微软雅黑" panose="020B0503020204020204" pitchFamily="34" charset="-122"/>
            </a:endParaRPr>
          </a:p>
          <a:p>
            <a:r>
              <a:rPr lang="cs-CZ" altLang="zh-CN" sz="400" b="1" dirty="0">
                <a:ea typeface="微软雅黑" panose="020B0503020204020204" pitchFamily="34" charset="-122"/>
              </a:rPr>
              <a:t>	</a:t>
            </a:r>
            <a:endParaRPr lang="cs-CZ" altLang="zh-CN" sz="800" b="1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Informace a tipy v aplikaci 	   Ano – </a:t>
            </a:r>
            <a:r>
              <a:rPr lang="cs-CZ" altLang="zh-CN" sz="1050" b="1" dirty="0">
                <a:ea typeface="微软雅黑" panose="020B0503020204020204" pitchFamily="34" charset="-122"/>
              </a:rPr>
              <a:t>aplikace </a:t>
            </a:r>
            <a:r>
              <a:rPr lang="cs-CZ" altLang="zh-CN" sz="1050" b="1" dirty="0" err="1">
                <a:ea typeface="微软雅黑" panose="020B0503020204020204" pitchFamily="34" charset="-122"/>
              </a:rPr>
              <a:t>hOn</a:t>
            </a:r>
            <a:endParaRPr lang="cs-CZ" altLang="zh-CN" sz="1050" dirty="0">
              <a:ea typeface="微软雅黑" panose="020B0503020204020204" pitchFamily="34" charset="-122"/>
            </a:endParaRP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6EB67C93-731E-468E-AE6B-DED40C305030}"/>
              </a:ext>
            </a:extLst>
          </p:cNvPr>
          <p:cNvSpPr/>
          <p:nvPr/>
        </p:nvSpPr>
        <p:spPr>
          <a:xfrm>
            <a:off x="2524196" y="161171"/>
            <a:ext cx="9315779" cy="110799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/>
              <a:t>HAF3AFW 011 – HORKOVZDUŠNÁ FRITÉZA I-MASTER SERIES 3</a:t>
            </a:r>
          </a:p>
          <a:p>
            <a:r>
              <a:rPr lang="cs-CZ" sz="1400" b="1" dirty="0"/>
              <a:t>Multifunkční horkovzdušná fritéza 8v1, 1650 W, 7 l, až 6 porcí, 360° skleněný průzor, 8 funkcí, 5 automatických programů, dotykový LED panel, vnitřní osvětlení, volitelné nastavení teploty </a:t>
            </a:r>
            <a:r>
              <a:rPr lang="cs-CZ" altLang="zh-CN" sz="1400" b="1" dirty="0">
                <a:ea typeface="微软雅黑" panose="020B0503020204020204" pitchFamily="34" charset="-122"/>
              </a:rPr>
              <a:t>60°- 200°, rozdělovač pokrmů</a:t>
            </a:r>
          </a:p>
          <a:p>
            <a:endParaRPr lang="cs-CZ" altLang="zh-CN" sz="1400" b="1" dirty="0">
              <a:ea typeface="微软雅黑" panose="020B0503020204020204" pitchFamily="34" charset="-122"/>
            </a:endParaRPr>
          </a:p>
        </p:txBody>
      </p:sp>
      <p:sp>
        <p:nvSpPr>
          <p:cNvPr id="52" name="Rettangolo 51">
            <a:hlinkClick r:id="" action="ppaction://noaction"/>
            <a:extLst>
              <a:ext uri="{FF2B5EF4-FFF2-40B4-BE49-F238E27FC236}">
                <a16:creationId xmlns:a16="http://schemas.microsoft.com/office/drawing/2014/main" id="{F366D211-162D-4BFD-8339-D307784F007E}"/>
              </a:ext>
            </a:extLst>
          </p:cNvPr>
          <p:cNvSpPr/>
          <p:nvPr/>
        </p:nvSpPr>
        <p:spPr>
          <a:xfrm>
            <a:off x="257552" y="1797436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54" name="Rettangolo 53">
            <a:hlinkClick r:id="" action="ppaction://noaction"/>
            <a:extLst>
              <a:ext uri="{FF2B5EF4-FFF2-40B4-BE49-F238E27FC236}">
                <a16:creationId xmlns:a16="http://schemas.microsoft.com/office/drawing/2014/main" id="{AD13840F-A2F5-43A9-AFAA-D8DCDE113909}"/>
              </a:ext>
            </a:extLst>
          </p:cNvPr>
          <p:cNvSpPr/>
          <p:nvPr/>
        </p:nvSpPr>
        <p:spPr>
          <a:xfrm>
            <a:off x="257552" y="1600728"/>
            <a:ext cx="2046866" cy="203132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KÓD: 	38600019</a:t>
            </a:r>
            <a:endParaRPr lang="it-IT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EAN:	</a:t>
            </a:r>
            <a:r>
              <a:rPr lang="en-US" sz="900" dirty="0">
                <a:solidFill>
                  <a:schemeClr val="bg1"/>
                </a:solidFill>
                <a:ea typeface="+mn-lt"/>
                <a:cs typeface="+mn-lt"/>
              </a:rPr>
              <a:t>8059019110707</a:t>
            </a:r>
            <a:endParaRPr lang="cs-CZ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BARVA: 	ČERNÁ MATNÁ</a:t>
            </a:r>
          </a:p>
          <a:p>
            <a:r>
              <a:rPr lang="cs-CZ" sz="900" dirty="0">
                <a:solidFill>
                  <a:schemeClr val="bg1"/>
                </a:solidFill>
              </a:rPr>
              <a:t>	ČERNÁ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VÝROBKU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30,9 x 38,3 x 30</a:t>
            </a:r>
          </a:p>
          <a:p>
            <a:r>
              <a:rPr lang="cs-CZ" sz="900" dirty="0">
                <a:solidFill>
                  <a:schemeClr val="bg1"/>
                </a:solidFill>
              </a:rPr>
              <a:t>ČISTÁ VÁHA VÝROBKU (KG)	</a:t>
            </a:r>
          </a:p>
          <a:p>
            <a:r>
              <a:rPr lang="cs-CZ" sz="900" dirty="0">
                <a:solidFill>
                  <a:schemeClr val="bg1"/>
                </a:solidFill>
              </a:rPr>
              <a:t>	5,5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BALENÍ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42,8 x 38,8 x 34,1</a:t>
            </a:r>
          </a:p>
          <a:p>
            <a:r>
              <a:rPr lang="cs-CZ" sz="900" dirty="0">
                <a:solidFill>
                  <a:schemeClr val="bg1"/>
                </a:solidFill>
              </a:rPr>
              <a:t>HRUBÁ VÁHA S OBALEM (KG)</a:t>
            </a:r>
          </a:p>
          <a:p>
            <a:r>
              <a:rPr lang="cs-CZ" sz="900" dirty="0">
                <a:solidFill>
                  <a:schemeClr val="bg1"/>
                </a:solidFill>
              </a:rPr>
              <a:t>	6,9</a:t>
            </a:r>
          </a:p>
          <a:p>
            <a:endParaRPr lang="it-IT" sz="900" dirty="0">
              <a:solidFill>
                <a:schemeClr val="bg1"/>
              </a:solidFill>
            </a:endParaRPr>
          </a:p>
          <a:p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56" name="Rettangolo 55">
            <a:hlinkClick r:id="" action="ppaction://noaction"/>
            <a:extLst>
              <a:ext uri="{FF2B5EF4-FFF2-40B4-BE49-F238E27FC236}">
                <a16:creationId xmlns:a16="http://schemas.microsoft.com/office/drawing/2014/main" id="{36AAAAA9-E2C8-4954-88FC-0B2826C9BD87}"/>
              </a:ext>
            </a:extLst>
          </p:cNvPr>
          <p:cNvSpPr/>
          <p:nvPr/>
        </p:nvSpPr>
        <p:spPr>
          <a:xfrm>
            <a:off x="273781" y="3242868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900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logo&#10;&#10;Descrizione generata automaticamente">
            <a:extLst>
              <a:ext uri="{FF2B5EF4-FFF2-40B4-BE49-F238E27FC236}">
                <a16:creationId xmlns:a16="http://schemas.microsoft.com/office/drawing/2014/main" id="{8209DEEB-7582-4D02-B663-CE8F9EC2F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2" y="3486774"/>
            <a:ext cx="843988" cy="843988"/>
          </a:xfrm>
          <a:prstGeom prst="rect">
            <a:avLst/>
          </a:prstGeom>
        </p:spPr>
      </p:pic>
      <p:sp>
        <p:nvSpPr>
          <p:cNvPr id="68" name="Rettangolo 67">
            <a:hlinkClick r:id="" action="ppaction://noaction"/>
            <a:extLst>
              <a:ext uri="{FF2B5EF4-FFF2-40B4-BE49-F238E27FC236}">
                <a16:creationId xmlns:a16="http://schemas.microsoft.com/office/drawing/2014/main" id="{82D7CD48-B03F-4910-A901-71EDA9849BAC}"/>
              </a:ext>
            </a:extLst>
          </p:cNvPr>
          <p:cNvSpPr/>
          <p:nvPr/>
        </p:nvSpPr>
        <p:spPr>
          <a:xfrm>
            <a:off x="273781" y="4185924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INFORMACE A TIPY V APLIKACI</a:t>
            </a:r>
            <a:endParaRPr lang="it-IT" sz="900" dirty="0">
              <a:solidFill>
                <a:schemeClr val="bg1"/>
              </a:solidFill>
            </a:endParaRPr>
          </a:p>
        </p:txBody>
      </p:sp>
      <p:cxnSp>
        <p:nvCxnSpPr>
          <p:cNvPr id="88" name="Connettore 1 41">
            <a:extLst>
              <a:ext uri="{FF2B5EF4-FFF2-40B4-BE49-F238E27FC236}">
                <a16:creationId xmlns:a16="http://schemas.microsoft.com/office/drawing/2014/main" id="{A02D7329-C483-4628-937C-CD0C0E26D2E3}"/>
              </a:ext>
            </a:extLst>
          </p:cNvPr>
          <p:cNvCxnSpPr>
            <a:cxnSpLocks/>
          </p:cNvCxnSpPr>
          <p:nvPr/>
        </p:nvCxnSpPr>
        <p:spPr>
          <a:xfrm flipH="1">
            <a:off x="2530482" y="6466978"/>
            <a:ext cx="9337155" cy="22397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EC7A21F-FF51-5686-30FC-E394C3987A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 t="10052" r="6205" b="7061"/>
          <a:stretch>
            <a:fillRect/>
          </a:stretch>
        </p:blipFill>
        <p:spPr>
          <a:xfrm>
            <a:off x="4722048" y="3852449"/>
            <a:ext cx="3487233" cy="249608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1213DAF-0899-78FD-9489-E1A399183E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5" t="5961" r="12538" b="6392"/>
          <a:stretch>
            <a:fillRect/>
          </a:stretch>
        </p:blipFill>
        <p:spPr>
          <a:xfrm>
            <a:off x="2335157" y="1013613"/>
            <a:ext cx="3213718" cy="3087307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BF28C018-86A3-42AE-E5A4-7F951C9647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5321" y="4059388"/>
            <a:ext cx="2741319" cy="2193055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3CD55211-364B-3231-8916-10DAC2FD2B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711" y="1631576"/>
            <a:ext cx="2450570" cy="196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49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2" ma:contentTypeDescription="Create a new document." ma:contentTypeScope="" ma:versionID="497a29c4989773bb610690d53f575fe5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3cb18792ad4fc736e99b00dbd40ed6d9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9a29b6-9f2e-4a1c-9328-d305d3679382" xsi:nil="true"/>
    <lcf76f155ced4ddcb4097134ff3c332f xmlns="f2b48ca8-9f99-4ccd-9d3c-26f99b1422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606C67B-7F52-4B01-9282-FCC21B7620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E65DA5-D0F6-4395-BFFE-2C7B1C0752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2C3F3C-8104-4C35-9B2D-8C832F65BB1D}">
  <ds:schemaRefs>
    <ds:schemaRef ds:uri="http://schemas.microsoft.com/office/2006/metadata/properties"/>
    <ds:schemaRef ds:uri="http://schemas.microsoft.com/office/infopath/2007/PartnerControls"/>
    <ds:schemaRef ds:uri="4d9a29b6-9f2e-4a1c-9328-d305d3679382"/>
    <ds:schemaRef ds:uri="f2b48ca8-9f99-4ccd-9d3c-26f99b1422d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318</Words>
  <Application>Microsoft Office PowerPoint</Application>
  <PresentationFormat>Širokoúhlá obrazovka</PresentationFormat>
  <Paragraphs>49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Century Gothic</vt:lpstr>
      <vt:lpstr>Tema di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Mundo</dc:creator>
  <cp:lastModifiedBy>Karla Kosnarová</cp:lastModifiedBy>
  <cp:revision>13</cp:revision>
  <dcterms:created xsi:type="dcterms:W3CDTF">2023-04-20T13:49:38Z</dcterms:created>
  <dcterms:modified xsi:type="dcterms:W3CDTF">2025-11-27T13:08:08Z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</Properties>
</file>