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-1114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HFR79F19DFGB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 smtClean="0">
                <a:latin typeface="Arial" charset="0"/>
              </a:rPr>
              <a:t>stojící chladnička French Door 90 cm – </a:t>
            </a:r>
            <a:r>
              <a:rPr lang="cs-CZ" altLang="cs-CZ" sz="1400" dirty="0" smtClean="0">
                <a:solidFill>
                  <a:srgbClr val="4472C4"/>
                </a:solidFill>
                <a:latin typeface="Arial" charset="0"/>
              </a:rPr>
              <a:t>FD 90 Series 7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Total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No Frost, Invertorový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kompresor, My Zone, Humidity Zone, ABT Pro, Daylight, výrobník ledu  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908720"/>
            <a:ext cx="3978776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>
                <a:latin typeface="Arial" charset="0"/>
              </a:rPr>
              <a:t>D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703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449/254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0,802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293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13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15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SN - </a:t>
            </a:r>
            <a:r>
              <a:rPr lang="cs-CZ" altLang="cs-CZ" sz="800" dirty="0" smtClean="0">
                <a:latin typeface="Arial" charset="0"/>
              </a:rPr>
              <a:t>T  </a:t>
            </a:r>
            <a:r>
              <a:rPr lang="cs-CZ" altLang="cs-CZ" sz="800" dirty="0">
                <a:latin typeface="Arial" charset="0"/>
              </a:rPr>
              <a:t>10°- </a:t>
            </a:r>
            <a:r>
              <a:rPr lang="cs-CZ" altLang="cs-CZ" sz="800" dirty="0" smtClean="0">
                <a:latin typeface="Arial" charset="0"/>
              </a:rPr>
              <a:t>43°C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Total </a:t>
            </a:r>
            <a:r>
              <a:rPr lang="cs-CZ" altLang="cs-CZ" sz="800" b="1" dirty="0">
                <a:latin typeface="Arial" charset="0"/>
              </a:rPr>
              <a:t>No Frost Air Surround – beznámrazová technologie mrazení,       šetrná a rovnoměrná distribuce chladného vzduchu bez přímého vyfoukávání uchová jídlo déle čerstvé, s možností umístění kamkoliv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HCS systém </a:t>
            </a:r>
            <a:r>
              <a:rPr lang="cs-CZ" altLang="cs-CZ" sz="800" b="1" dirty="0">
                <a:latin typeface="Arial" charset="0"/>
              </a:rPr>
              <a:t>s elektronickým </a:t>
            </a:r>
            <a:r>
              <a:rPr lang="cs-CZ" altLang="cs-CZ" sz="800" b="1" dirty="0" smtClean="0">
                <a:latin typeface="Arial" charset="0"/>
              </a:rPr>
              <a:t>řízením </a:t>
            </a:r>
            <a:r>
              <a:rPr lang="cs-CZ" altLang="cs-CZ" sz="800" b="1" dirty="0">
                <a:latin typeface="Arial" charset="0"/>
              </a:rPr>
              <a:t>pro optimální </a:t>
            </a:r>
            <a:r>
              <a:rPr lang="cs-CZ" altLang="cs-CZ" sz="800" b="1" dirty="0" smtClean="0">
                <a:latin typeface="Arial" charset="0"/>
              </a:rPr>
              <a:t>90% úroveň </a:t>
            </a:r>
            <a:r>
              <a:rPr lang="cs-CZ" altLang="cs-CZ" sz="800" b="1" dirty="0">
                <a:latin typeface="Arial" charset="0"/>
              </a:rPr>
              <a:t>vlhkosti </a:t>
            </a:r>
            <a:r>
              <a:rPr lang="cs-CZ" altLang="cs-CZ" sz="800" b="1" dirty="0" smtClean="0">
                <a:latin typeface="Arial" charset="0"/>
              </a:rPr>
              <a:t>v zásuvce Humidity Zone a </a:t>
            </a:r>
            <a:r>
              <a:rPr lang="cs-CZ" altLang="cs-CZ" sz="800" b="1" dirty="0">
                <a:latin typeface="Arial" charset="0"/>
              </a:rPr>
              <a:t>zachování čerstvosti potravin až 2x déle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My Zone – zásuvka se samostatnou regulací teploty </a:t>
            </a:r>
            <a:r>
              <a:rPr lang="cs-CZ" altLang="cs-CZ" sz="800" b="1" dirty="0" smtClean="0">
                <a:latin typeface="Arial" charset="0"/>
              </a:rPr>
              <a:t>ve třech úrovních: Ovoce a Zelenina, Chlazení nápojů,  0 °C – nulová zóna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ABT Pro – antibakteriální ochrana lednice i mrazáku. Modul </a:t>
            </a:r>
            <a:r>
              <a:rPr lang="cs-CZ" altLang="cs-CZ" sz="800" b="1" dirty="0">
                <a:latin typeface="Arial" charset="0"/>
              </a:rPr>
              <a:t>uvnitř chladicího systému katalyzuje vzduch a generuje energetické částice, které bez kontaminace rozkládají bakterie a molekuly zápachu na oxid uhličitý a vodu</a:t>
            </a:r>
            <a:r>
              <a:rPr lang="cs-CZ" altLang="cs-CZ" sz="800" b="1" dirty="0" smtClean="0">
                <a:latin typeface="Arial" charset="0"/>
              </a:rPr>
              <a:t>.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Jeden chladící okruh, Funkce Rychlé mrazení a chlazení, Dovolená, Auto nastavení, </a:t>
            </a:r>
            <a:r>
              <a:rPr lang="cs-CZ" altLang="cs-CZ" sz="800" b="1" dirty="0" smtClean="0">
                <a:latin typeface="Arial" charset="0"/>
              </a:rPr>
              <a:t>My Zone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b="1" dirty="0" smtClean="0">
                <a:latin typeface="Arial" charset="0"/>
              </a:rPr>
              <a:t>Výroba ledu</a:t>
            </a:r>
            <a:r>
              <a:rPr lang="cs-CZ" altLang="cs-CZ" sz="800" dirty="0" smtClean="0">
                <a:latin typeface="Arial" charset="0"/>
              </a:rPr>
              <a:t>, Dětská pojistka, Stand by, Elektronické </a:t>
            </a:r>
            <a:r>
              <a:rPr lang="cs-CZ" altLang="cs-CZ" sz="800" dirty="0">
                <a:latin typeface="Arial" charset="0"/>
              </a:rPr>
              <a:t>ovládání teploty </a:t>
            </a:r>
            <a:r>
              <a:rPr lang="cs-CZ" altLang="cs-CZ" sz="800" dirty="0" smtClean="0">
                <a:latin typeface="Arial" charset="0"/>
              </a:rPr>
              <a:t>+1 až +9°C chladnička / -14 až </a:t>
            </a:r>
            <a:r>
              <a:rPr lang="cs-CZ" altLang="cs-CZ" sz="800" dirty="0">
                <a:latin typeface="Arial" charset="0"/>
              </a:rPr>
              <a:t>-</a:t>
            </a:r>
            <a:r>
              <a:rPr lang="cs-CZ" altLang="cs-CZ" sz="800" dirty="0" smtClean="0">
                <a:latin typeface="Arial" charset="0"/>
              </a:rPr>
              <a:t>24°C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dotykový displej na </a:t>
            </a:r>
            <a:r>
              <a:rPr lang="cs-CZ" altLang="cs-CZ" sz="800" dirty="0" smtClean="0">
                <a:latin typeface="Arial" charset="0"/>
              </a:rPr>
              <a:t>dvířkách; Automatické odmrazování chladničky i mrazáku; Akustický </a:t>
            </a:r>
            <a:r>
              <a:rPr lang="cs-CZ" altLang="cs-CZ" sz="800" dirty="0">
                <a:latin typeface="Arial" charset="0"/>
              </a:rPr>
              <a:t>signál otevřených dvířek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Chladnička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2 +1  skleněné police / 6 přihrádek </a:t>
            </a:r>
            <a:r>
              <a:rPr lang="cs-CZ" altLang="cs-CZ" sz="800" dirty="0">
                <a:latin typeface="Arial" charset="0"/>
              </a:rPr>
              <a:t>ve </a:t>
            </a:r>
            <a:r>
              <a:rPr lang="cs-CZ" altLang="cs-CZ" sz="800" dirty="0" smtClean="0">
                <a:latin typeface="Arial" charset="0"/>
              </a:rPr>
              <a:t>dveřích 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Zásuvky My Zone, Humidity Zone a Fresh Box, Zásobník na vodu pro výrobu ledu (plněno manuálně, není připojeno na vodu)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2 externí zásuvky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smtClean="0">
                <a:latin typeface="Arial" charset="0"/>
              </a:rPr>
              <a:t>se snadnými přístupem – úspora 30 % energie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Automatický výrobník ledu bez připojení na vodu (napájeno z nádoby v lednici, která se manuálně plní)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 smtClean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Konstrukce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Osvětlení prostorové LED Daylight – rovnoměrné a postupné nasvícení </a:t>
            </a: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Integrované madlo / 2 </a:t>
            </a: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nastavitelné </a:t>
            </a: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nožičky; 2 kolečka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58110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34005971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6901018094828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1900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905 x 748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153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2005 x 976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815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165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6615142" y="1640011"/>
            <a:ext cx="143944" cy="648000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4811250" y="1068702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108" y="2476643"/>
            <a:ext cx="720000" cy="720000"/>
          </a:xfrm>
          <a:prstGeom prst="rect">
            <a:avLst/>
          </a:prstGeom>
        </p:spPr>
      </p:pic>
      <p:sp>
        <p:nvSpPr>
          <p:cNvPr id="29" name="TextovéPole 28"/>
          <p:cNvSpPr txBox="1"/>
          <p:nvPr/>
        </p:nvSpPr>
        <p:spPr>
          <a:xfrm>
            <a:off x="4761396" y="2517866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se samostatnou regulací od +5 do -5 °C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806304" y="3300951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37 decibelů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797648" y="4040483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 s postupným rozsvěcením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191" y="1052736"/>
            <a:ext cx="720000" cy="720000"/>
          </a:xfrm>
          <a:prstGeom prst="rect">
            <a:avLst/>
          </a:prstGeom>
        </p:spPr>
      </p:pic>
      <p:sp>
        <p:nvSpPr>
          <p:cNvPr id="43" name="TextovéPole 42"/>
          <p:cNvSpPr txBox="1"/>
          <p:nvPr/>
        </p:nvSpPr>
        <p:spPr>
          <a:xfrm>
            <a:off x="4776084" y="4830251"/>
            <a:ext cx="876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Humidity Zone – zásuvka           s řízenou vlhkostí 90 %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" name="Obrázek 4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396" y="4686235"/>
            <a:ext cx="720000" cy="720000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434" y="3958569"/>
            <a:ext cx="720000" cy="720000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703" y="983130"/>
            <a:ext cx="720000" cy="720000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5686710" y="1560235"/>
            <a:ext cx="90685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</a:t>
            </a:r>
          </a:p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cs-CZ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187" y="1180240"/>
            <a:ext cx="968022" cy="9680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3102641"/>
            <a:ext cx="720000" cy="720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1664251"/>
            <a:ext cx="720000" cy="720000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776084" y="1810118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ochrana interiéru lednice i mrazáku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t="3800" r="11150" b="4851"/>
          <a:stretch/>
        </p:blipFill>
        <p:spPr>
          <a:xfrm>
            <a:off x="6949154" y="3188972"/>
            <a:ext cx="1551667" cy="1849247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0" t="5900" r="27951" b="3801"/>
          <a:stretch/>
        </p:blipFill>
        <p:spPr>
          <a:xfrm>
            <a:off x="5734738" y="2550897"/>
            <a:ext cx="1214738" cy="2487322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297129" y="324073"/>
            <a:ext cx="706388" cy="69269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8125" y="1123168"/>
            <a:ext cx="1005392" cy="201078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purl.org/dc/dcmitype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b4af0723-3826-4aee-ba08-906e8dce3040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2304</TotalTime>
  <Words>95</Words>
  <Application>Microsoft Office PowerPoint</Application>
  <PresentationFormat>Předvádění na obrazovce (4:3)</PresentationFormat>
  <Paragraphs>55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288</cp:revision>
  <cp:lastPrinted>2016-05-31T13:00:02Z</cp:lastPrinted>
  <dcterms:created xsi:type="dcterms:W3CDTF">2015-07-16T11:02:07Z</dcterms:created>
  <dcterms:modified xsi:type="dcterms:W3CDTF">2025-06-11T12:27:23Z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