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17" autoAdjust="0"/>
  </p:normalViewPr>
  <p:slideViewPr>
    <p:cSldViewPr>
      <p:cViewPr varScale="1">
        <p:scale>
          <a:sx n="84" d="100"/>
          <a:sy n="84" d="100"/>
        </p:scale>
        <p:origin x="14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09.01.2023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jp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emf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emf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Obrázek 3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0" y="6237312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RO 1294DWMT/1-S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 smtClean="0">
                <a:latin typeface="Arial" charset="0"/>
              </a:rPr>
              <a:t>plněná automatická pračka RapidÓ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9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 rychlých cyklů, Wifi + Bluetooth, Snap&amp;Wash, pára, dotykový displej s češtinou, invertorový motor Speed Drive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0,494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1151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3:48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B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Wifi + Bluetooth připojení - 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funkcí: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Stahování nových funkcí a cyklů; Funkce pro odložený začátek a konec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Kontrolní cyklus; </a:t>
            </a:r>
            <a:r>
              <a:rPr lang="cs-CZ" altLang="cs-CZ" sz="800" b="1" dirty="0" smtClean="0">
                <a:latin typeface="Arial" charset="0"/>
              </a:rPr>
              <a:t>Vedení </a:t>
            </a:r>
            <a:r>
              <a:rPr lang="cs-CZ" altLang="cs-CZ" sz="800" b="1" dirty="0">
                <a:latin typeface="Arial" charset="0"/>
              </a:rPr>
              <a:t>statistik praní a čerpání energie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Tipy a triky; Průvodce chybovými hláškami a uživatelský </a:t>
            </a:r>
            <a:r>
              <a:rPr lang="cs-CZ" altLang="cs-CZ" sz="800" b="1" dirty="0" smtClean="0">
                <a:latin typeface="Arial" charset="0"/>
              </a:rPr>
              <a:t>návod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asistenty Alexa </a:t>
            </a:r>
            <a:r>
              <a:rPr lang="cs-CZ" altLang="cs-CZ" sz="800" b="1" dirty="0">
                <a:latin typeface="Arial" panose="020B0604020202020204" pitchFamily="34" charset="0"/>
              </a:rPr>
              <a:t>(Amazon)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Google (pouze v ENG)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Quick &amp; Clean – smísení vody a detergentu pro dosažení stejných výsledků praní při 20°C / 40°C jako při 40 °C / 60°C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sama pozná množství a barvu a vybere nejvhodnější Rychlý cyklus s dalšími nastaveními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9</a:t>
            </a:r>
            <a:r>
              <a:rPr lang="cs-CZ" altLang="cs-CZ" sz="800" b="1" dirty="0" smtClean="0">
                <a:latin typeface="Arial" charset="0"/>
              </a:rPr>
              <a:t> Rychlých programů do 1 hod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programy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Rychlý speciální 39 min</a:t>
            </a:r>
            <a:r>
              <a:rPr lang="cs-CZ" altLang="cs-CZ" sz="800" dirty="0">
                <a:latin typeface="Arial" charset="0"/>
              </a:rPr>
              <a:t>, Rychlý hygienický plus 59 min</a:t>
            </a:r>
            <a:r>
              <a:rPr lang="cs-CZ" altLang="cs-CZ" sz="800" dirty="0" smtClean="0">
                <a:latin typeface="Arial" charset="0"/>
              </a:rPr>
              <a:t>, Rychlé smíšené a barevné 20°C 59 min, Rychlá perfektní bavlna 59 min, </a:t>
            </a:r>
            <a:r>
              <a:rPr lang="cs-CZ" altLang="cs-CZ" sz="800" b="1" dirty="0" smtClean="0">
                <a:latin typeface="Arial" charset="0"/>
              </a:rPr>
              <a:t>Snadné žehlení plus – Parní program 39 min</a:t>
            </a:r>
            <a:r>
              <a:rPr lang="cs-CZ" altLang="cs-CZ" sz="800" dirty="0" smtClean="0">
                <a:latin typeface="Arial" charset="0"/>
              </a:rPr>
              <a:t>, Rychlý jemný 59 min, Rychlý pro malé náplně 14, 30, 44 min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Máchání, Odčerpání </a:t>
            </a:r>
            <a:r>
              <a:rPr lang="cs-CZ" altLang="cs-CZ" sz="800" dirty="0">
                <a:latin typeface="Arial" charset="0"/>
              </a:rPr>
              <a:t>+ Odstřeďování, </a:t>
            </a:r>
            <a:r>
              <a:rPr lang="cs-CZ" altLang="cs-CZ" sz="800" dirty="0" smtClean="0">
                <a:latin typeface="Arial" charset="0"/>
              </a:rPr>
              <a:t>Vlna/Ruční praní, Syntetika, Bavlna, Eco 40 – 60°, Bavlna, </a:t>
            </a:r>
            <a:r>
              <a:rPr lang="cs-CZ" altLang="cs-CZ" sz="800" b="1" dirty="0" smtClean="0">
                <a:latin typeface="Arial" charset="0"/>
              </a:rPr>
              <a:t>Smart Wash (s párou na konci cyklu)</a:t>
            </a:r>
            <a:r>
              <a:rPr lang="cs-CZ" altLang="cs-CZ" sz="800" dirty="0" smtClean="0">
                <a:latin typeface="Arial" charset="0"/>
              </a:rPr>
              <a:t>,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</a:t>
            </a:r>
            <a:r>
              <a:rPr lang="cs-CZ" altLang="cs-CZ" sz="800" dirty="0" smtClean="0">
                <a:latin typeface="Arial" charset="0"/>
              </a:rPr>
              <a:t>Předpírka, Extra máchání, Hygienický+, Rychlý/Nastavení </a:t>
            </a:r>
            <a:r>
              <a:rPr lang="cs-CZ" altLang="cs-CZ" sz="800" dirty="0">
                <a:latin typeface="Arial" charset="0"/>
              </a:rPr>
              <a:t>míry </a:t>
            </a:r>
            <a:r>
              <a:rPr lang="cs-CZ" altLang="cs-CZ" sz="800" dirty="0" smtClean="0">
                <a:latin typeface="Arial" charset="0"/>
              </a:rPr>
              <a:t>znečištění (3)/ </a:t>
            </a:r>
            <a:r>
              <a:rPr lang="cs-CZ" altLang="cs-CZ" sz="800" b="1" dirty="0" smtClean="0">
                <a:latin typeface="Arial" charset="0"/>
              </a:rPr>
              <a:t>Úroveň páry (3 parní funkce)</a:t>
            </a:r>
            <a:r>
              <a:rPr lang="cs-CZ" altLang="cs-CZ" sz="800" dirty="0" smtClean="0">
                <a:latin typeface="Arial" charset="0"/>
              </a:rPr>
              <a:t>, Snadné </a:t>
            </a:r>
            <a:r>
              <a:rPr lang="cs-CZ" altLang="cs-CZ" sz="800" dirty="0">
                <a:latin typeface="Arial" charset="0"/>
              </a:rPr>
              <a:t>žehlení,</a:t>
            </a:r>
            <a:r>
              <a:rPr lang="cs-CZ" altLang="cs-CZ" sz="800" dirty="0" smtClean="0">
                <a:latin typeface="Arial" charset="0"/>
              </a:rPr>
              <a:t> Nastavení </a:t>
            </a:r>
            <a:r>
              <a:rPr lang="cs-CZ" altLang="cs-CZ" sz="800" dirty="0">
                <a:latin typeface="Arial" charset="0"/>
              </a:rPr>
              <a:t>teploty praní, Nastavení otáček </a:t>
            </a:r>
            <a:r>
              <a:rPr lang="cs-CZ" altLang="cs-CZ" sz="800" dirty="0" smtClean="0">
                <a:latin typeface="Arial" charset="0"/>
              </a:rPr>
              <a:t>odstřeďování, Zablokování 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Horizontální dotykový displej na hraně dvířek - ergonomické ovládání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4</a:t>
            </a:r>
            <a:r>
              <a:rPr lang="cs-CZ" altLang="cs-CZ" sz="800" b="1" dirty="0" smtClean="0">
                <a:latin typeface="Arial" charset="0"/>
              </a:rPr>
              <a:t> místný digitální displej v češtině;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58 l; 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Buben Shiatsu – masážní body na povrchu pro šetrnou péči o tkaniny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Šířka </a:t>
            </a:r>
            <a:r>
              <a:rPr lang="cs-CZ" altLang="cs-CZ" sz="800" dirty="0">
                <a:latin typeface="Arial" charset="0"/>
              </a:rPr>
              <a:t>dvířek </a:t>
            </a:r>
            <a:r>
              <a:rPr lang="cs-CZ" altLang="cs-CZ" sz="800" dirty="0" smtClean="0">
                <a:latin typeface="Arial" charset="0"/>
              </a:rPr>
              <a:t>35 cm / Úhel </a:t>
            </a:r>
            <a:r>
              <a:rPr lang="cs-CZ" altLang="cs-CZ" sz="800" dirty="0">
                <a:latin typeface="Arial" charset="0"/>
              </a:rPr>
              <a:t>otevírání dvířek </a:t>
            </a:r>
            <a:r>
              <a:rPr lang="cs-CZ" altLang="cs-CZ" sz="800" dirty="0" smtClean="0">
                <a:latin typeface="Arial" charset="0"/>
              </a:rPr>
              <a:t>180°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525592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422116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19917" y="4293096"/>
            <a:ext cx="784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Maximální komfort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 ovládání bez ohýbání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05273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  <a:endParaRPr lang="cs-C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aplikaci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díky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495344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60032" y="342908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860032" y="3492377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Ošetření párou pro snadné žehlení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3123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31018880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8059019045030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530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63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560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2708920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4831397" y="5013176"/>
            <a:ext cx="792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Snap&amp;Wash vyfoť prádlo, aplikace ti vybere cyklus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191683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rychlých cyklů pro každodenní praní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145" y="1646535"/>
            <a:ext cx="1111250" cy="36512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927" y="1926224"/>
            <a:ext cx="726863" cy="6386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927" y="4186237"/>
            <a:ext cx="684000" cy="659576"/>
          </a:xfrm>
          <a:prstGeom prst="rect">
            <a:avLst/>
          </a:prstGeom>
        </p:spPr>
      </p:pic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64431" y="956009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485353" y="990397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61460" y="5106103"/>
            <a:ext cx="758456" cy="507237"/>
          </a:xfrm>
          <a:prstGeom prst="rect">
            <a:avLst/>
          </a:prstGeom>
        </p:spPr>
      </p:pic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7" name="Obrázek 46"/>
          <p:cNvPicPr>
            <a:picLocks noChangeAspect="1"/>
          </p:cNvPicPr>
          <p:nvPr/>
        </p:nvPicPr>
        <p:blipFill rotWithShape="1">
          <a:blip r:embed="rId11"/>
          <a:srcRect l="3022" t="8817" r="4558" b="5317"/>
          <a:stretch/>
        </p:blipFill>
        <p:spPr>
          <a:xfrm>
            <a:off x="4037348" y="1035298"/>
            <a:ext cx="733246" cy="741873"/>
          </a:xfrm>
          <a:prstGeom prst="rect">
            <a:avLst/>
          </a:prstGeom>
        </p:spPr>
      </p:pic>
      <p:pic>
        <p:nvPicPr>
          <p:cNvPr id="48" name="Obrázek 4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2636912"/>
            <a:ext cx="756000" cy="756000"/>
          </a:xfrm>
          <a:prstGeom prst="flowChartConnector">
            <a:avLst/>
          </a:prstGeom>
        </p:spPr>
      </p:pic>
      <p:pic>
        <p:nvPicPr>
          <p:cNvPr id="53" name="Immagine 10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95936" y="3501008"/>
            <a:ext cx="972000" cy="508093"/>
          </a:xfrm>
          <a:prstGeom prst="rect">
            <a:avLst/>
          </a:prstGeom>
        </p:spPr>
      </p:pic>
      <p:sp>
        <p:nvSpPr>
          <p:cNvPr id="54" name="Ovál 53"/>
          <p:cNvSpPr/>
          <p:nvPr/>
        </p:nvSpPr>
        <p:spPr>
          <a:xfrm>
            <a:off x="4860032" y="579593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5" name="TextovéPole 54"/>
          <p:cNvSpPr txBox="1"/>
          <p:nvPr/>
        </p:nvSpPr>
        <p:spPr>
          <a:xfrm>
            <a:off x="4841677" y="5859149"/>
            <a:ext cx="748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Smísení pracího prostředku  s vodou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56" name="Obrázek 5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5792990"/>
            <a:ext cx="756000" cy="756000"/>
          </a:xfrm>
          <a:prstGeom prst="flowChartConnector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0" t="6951" r="19560" b="6951"/>
          <a:stretch/>
        </p:blipFill>
        <p:spPr>
          <a:xfrm>
            <a:off x="5724129" y="2564823"/>
            <a:ext cx="1750784" cy="2475247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63236" y="1108540"/>
            <a:ext cx="706388" cy="692696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796" y="2150440"/>
            <a:ext cx="1428512" cy="28570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0" b="19572"/>
          <a:stretch/>
        </p:blipFill>
        <p:spPr>
          <a:xfrm>
            <a:off x="6217035" y="1997551"/>
            <a:ext cx="720000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1063</TotalTime>
  <Words>86</Words>
  <Application>Microsoft Office PowerPoint</Application>
  <PresentationFormat>Předvádění na obrazovce (4:3)</PresentationFormat>
  <Paragraphs>66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142</cp:revision>
  <cp:lastPrinted>2016-05-05T10:40:20Z</cp:lastPrinted>
  <dcterms:created xsi:type="dcterms:W3CDTF">2015-07-16T11:02:07Z</dcterms:created>
  <dcterms:modified xsi:type="dcterms:W3CDTF">2023-01-09T14:43:14Z</dcterms:modified>
</cp:coreProperties>
</file>