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>
        <p:scale>
          <a:sx n="108" d="100"/>
          <a:sy n="108" d="100"/>
        </p:scale>
        <p:origin x="-1256" y="-15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16.05.2022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42" y="93505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HBOD 174/N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600" b="0" cap="none" dirty="0">
                <a:latin typeface="Arial" charset="0"/>
              </a:rPr>
              <a:t>Vestavná chladnička s výparníkem</a:t>
            </a:r>
            <a:br>
              <a:rPr lang="cs-CZ" altLang="cs-CZ" sz="16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Statická ventilační, elektronické ovládání, </a:t>
            </a:r>
            <a:r>
              <a:rPr lang="cs-CZ" altLang="cs-CZ" sz="1400" b="0" cap="none" dirty="0" err="1">
                <a:solidFill>
                  <a:schemeClr val="tx1"/>
                </a:solidFill>
                <a:latin typeface="Arial" charset="0"/>
              </a:rPr>
              <a:t>Crisper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 a Chiller s teleskopy, osvětlení LED,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Reverzibilní dvířka, Držák na lahve (chromovaný)</a:t>
            </a:r>
            <a:endParaRPr lang="cs-CZ" altLang="cs-CZ" sz="1400" b="0" cap="none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60942" y="1209519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Celkový čistý objem (l)		286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Čistý objem chladničky/mrazáku (l)		253/33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za den (kWh/24 hod)		0,482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za rok Wh/rok)		176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Mrazicí kapacita (kg/24 hod)		2,6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Doba skladování při výpadku proudu (hod)	11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Hlučnost (dB(A))			39 (C)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Klimatická třída			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Hvězdičkové označení mrazáku		****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Vlastnosti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Ventilovaná chladnička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LED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Automatické odmrazování chladničky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Manuální odmrazování mrazničky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Chladnička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 skleněné police se stříbrným rámečkem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5 přihrádek ve dveřích chladničky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Crisper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- zásuvka na ovoce a zeleninu s teleskopickým pojezdem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Chiller – zásuvka s teplotou 0 - +3°C s teleskopickým pojezdem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Držák na víno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Držák na vajíčka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Mrazák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 police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 zásobník na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 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LED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Reverzibilní dvířka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22"/>
          <p:cNvSpPr txBox="1"/>
          <p:nvPr/>
        </p:nvSpPr>
        <p:spPr>
          <a:xfrm>
            <a:off x="4916653" y="2918410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9223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25984" y="1209519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chladničce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7853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8026" y="2045486"/>
            <a:ext cx="736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10789" y="5003953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34901271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8059019022956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1769 x 540 x 545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1840 x 573 x 573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59 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50" t="-10325" r="-4481" b="-9008"/>
          <a:stretch/>
        </p:blipFill>
        <p:spPr>
          <a:xfrm>
            <a:off x="4172052" y="350090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9" name="Obrázek 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194548" y="2637093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22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2" name="Obrázek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13" y="430153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3" name="Obrázek 5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3" t="-6363" r="-1" b="-1"/>
          <a:stretch/>
        </p:blipFill>
        <p:spPr>
          <a:xfrm>
            <a:off x="4164922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50715"/>
            <a:ext cx="720000" cy="720000"/>
          </a:xfrm>
          <a:prstGeom prst="rect">
            <a:avLst/>
          </a:prstGeom>
        </p:spPr>
      </p:pic>
      <p:sp>
        <p:nvSpPr>
          <p:cNvPr id="55" name="TextBox 22"/>
          <p:cNvSpPr txBox="1"/>
          <p:nvPr/>
        </p:nvSpPr>
        <p:spPr>
          <a:xfrm>
            <a:off x="4953806" y="2727965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na zeleninu Crisper </a:t>
            </a:r>
          </a:p>
          <a:p>
            <a:pPr algn="ctr"/>
            <a:r>
              <a:rPr lang="pl-PL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teleskopy</a:t>
            </a:r>
          </a:p>
        </p:txBody>
      </p:sp>
      <p:pic>
        <p:nvPicPr>
          <p:cNvPr id="5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3513609"/>
            <a:ext cx="720000" cy="720000"/>
          </a:xfrm>
          <a:prstGeom prst="rect">
            <a:avLst/>
          </a:prstGeom>
        </p:spPr>
      </p:pic>
      <p:sp>
        <p:nvSpPr>
          <p:cNvPr id="57" name="TextBox 22"/>
          <p:cNvSpPr txBox="1"/>
          <p:nvPr/>
        </p:nvSpPr>
        <p:spPr>
          <a:xfrm>
            <a:off x="4935997" y="3599298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Chiller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 +3°C s teleskopy</a:t>
            </a:r>
          </a:p>
        </p:txBody>
      </p:sp>
      <p:pic>
        <p:nvPicPr>
          <p:cNvPr id="58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89" y="4283953"/>
            <a:ext cx="720000" cy="720000"/>
          </a:xfrm>
          <a:prstGeom prst="rect">
            <a:avLst/>
          </a:prstGeom>
        </p:spPr>
      </p:pic>
      <p:sp>
        <p:nvSpPr>
          <p:cNvPr id="59" name="TextBox 22"/>
          <p:cNvSpPr txBox="1"/>
          <p:nvPr/>
        </p:nvSpPr>
        <p:spPr>
          <a:xfrm>
            <a:off x="4945620" y="4498410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víno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48408B1-9863-799F-3F4E-AD999CB579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0139" y="99076"/>
            <a:ext cx="958314" cy="10218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DA9E06F-ECF8-A9E9-FB52-05F8962411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7498" y="816903"/>
            <a:ext cx="2057080" cy="326449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DE7EF98-F0EF-D75C-9E58-17B2997E84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3534" y="4050135"/>
            <a:ext cx="1321502" cy="92229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D63B179-05F7-9F8B-C347-46D3F7674C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2344" y="1700065"/>
            <a:ext cx="1120714" cy="2213824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98D6A1D-C539-9E87-FFE4-A3F29FA7F16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21" y="5085264"/>
            <a:ext cx="720000" cy="720000"/>
          </a:xfrm>
          <a:prstGeom prst="rect">
            <a:avLst/>
          </a:prstGeom>
        </p:spPr>
      </p:pic>
      <p:pic>
        <p:nvPicPr>
          <p:cNvPr id="30" name="Picture 21" descr="Hoover_kolecko-H_red.png">
            <a:extLst>
              <a:ext uri="{FF2B5EF4-FFF2-40B4-BE49-F238E27FC236}">
                <a16:creationId xmlns:a16="http://schemas.microsoft.com/office/drawing/2014/main" id="{5A8A5E87-7FE4-603C-1B49-EBE1CBF97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977" y="5076918"/>
            <a:ext cx="720000" cy="720000"/>
          </a:xfrm>
          <a:prstGeom prst="rect">
            <a:avLst/>
          </a:prstGeom>
        </p:spPr>
      </p:pic>
      <p:sp>
        <p:nvSpPr>
          <p:cNvPr id="31" name="TextBox 22">
            <a:extLst>
              <a:ext uri="{FF2B5EF4-FFF2-40B4-BE49-F238E27FC236}">
                <a16:creationId xmlns:a16="http://schemas.microsoft.com/office/drawing/2014/main" id="{974191D4-2E39-DD2D-3CC4-FBAECF9CEC73}"/>
              </a:ext>
            </a:extLst>
          </p:cNvPr>
          <p:cNvSpPr txBox="1"/>
          <p:nvPr/>
        </p:nvSpPr>
        <p:spPr>
          <a:xfrm>
            <a:off x="4952260" y="5283029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293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HBOD 174/N Vestavná chladnička s výparníkem Statická ventilační, elektronické ovládání, Crisper a Chiller s teleskopy, osvětlení LED, Reverzibilní dvířka, Držák na lahve (chromovaný)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73</cp:revision>
  <cp:lastPrinted>2016-03-31T14:41:45Z</cp:lastPrinted>
  <dcterms:created xsi:type="dcterms:W3CDTF">2016-03-31T13:54:55Z</dcterms:created>
  <dcterms:modified xsi:type="dcterms:W3CDTF">2022-05-16T14:26:53Z</dcterms:modified>
</cp:coreProperties>
</file>