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50" d="100"/>
          <a:sy n="150" d="100"/>
        </p:scale>
        <p:origin x="31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H38DMWID46NB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grilem a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l, gril, horký vzduch, průměr otočného talíře 345 mm, dotykové ovládání,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Stupně mikrovlnného výkonu (W) 		5 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1100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Maximální výkon horkého vzduchu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(W)		2300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Jištění (A)			14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skleněného talíře (mm)	345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6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Rozmrazování dle hmotnosti/času, Mikrovlnný ohřev, Gril, Kombinované vaření, Konvekční vaření s funkcí předehřevu, Konvekční vaření bez funkce předehřevu, 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10 automatických programů: </a:t>
            </a:r>
            <a:r>
              <a:rPr lang="cs-CZ" altLang="cs-CZ" sz="800" dirty="0">
                <a:latin typeface="Arial" charset="0"/>
              </a:rPr>
              <a:t>Brambory, Maso, Ryby, Zelenina, Nápoj, Těstoviny, Popcorn, Pizza, Dort, Pečené kuře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+ digitální displej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minutka, </a:t>
            </a:r>
            <a:r>
              <a:rPr lang="cs-CZ" altLang="cs-CZ" sz="800" b="1" dirty="0">
                <a:latin typeface="Arial" charset="0"/>
              </a:rPr>
              <a:t>Zvuková signalizace na konci programu, </a:t>
            </a:r>
            <a:r>
              <a:rPr lang="cs-CZ" altLang="cs-CZ" sz="800" b="1" dirty="0">
                <a:latin typeface="Arial" charset="0"/>
                <a:cs typeface="+mn-cs"/>
              </a:rPr>
              <a:t>Ryc</a:t>
            </a:r>
            <a:r>
              <a:rPr lang="cs-CZ" altLang="cs-CZ" sz="800" b="1" dirty="0">
                <a:latin typeface="Arial" charset="0"/>
              </a:rPr>
              <a:t>hlý ohřev (+30 s)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dvířek výklopem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Nerezový interiér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  <a:br>
              <a:rPr lang="cs-CZ" sz="800" dirty="0">
                <a:latin typeface="Arial" charset="0"/>
              </a:rPr>
            </a:br>
            <a:r>
              <a:rPr lang="cs-CZ" sz="800" dirty="0">
                <a:latin typeface="Arial" charset="0"/>
              </a:rPr>
              <a:t>1x grilovací rošt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skleněný talíř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8059019095080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382 × 595 × 492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24,7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466 × 660 × 582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27,6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703247" y="126636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dotykové ovládání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50" y="1944654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625845" y="1948170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ve stejném designu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28" y="2811973"/>
            <a:ext cx="735555" cy="34361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635864" y="2795768"/>
            <a:ext cx="1061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3415CD-8EB6-91BE-AED5-AEC1E38BE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2291" y="1246136"/>
            <a:ext cx="2215959" cy="145716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5854668-C8E0-0FEE-26FD-DE429F7312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9720" y="2942736"/>
            <a:ext cx="2267744" cy="16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2566</TotalTime>
  <Words>282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Barbora Gissübelová</cp:lastModifiedBy>
  <cp:revision>318</cp:revision>
  <cp:lastPrinted>2021-09-06T12:31:26Z</cp:lastPrinted>
  <dcterms:created xsi:type="dcterms:W3CDTF">2015-07-16T11:02:07Z</dcterms:created>
  <dcterms:modified xsi:type="dcterms:W3CDTF">2024-10-15T10:53:30Z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