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2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HTR3618CNMP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třídveřová kombinovaná chladnička 3D 60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Total No Frost, Invertorový kompresor, Nulová zóna,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LED,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zásuvky se snadným přístupem a úsporou 30 %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0,473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173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Mrazicí </a:t>
            </a:r>
            <a:r>
              <a:rPr lang="cs-CZ" altLang="cs-CZ" sz="800" dirty="0">
                <a:latin typeface="Arial" charset="0"/>
              </a:rPr>
              <a:t>výkon (kg/24 hod)		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</a:t>
            </a:r>
            <a:r>
              <a:rPr lang="cs-CZ" altLang="cs-CZ" sz="800" dirty="0">
                <a:latin typeface="Arial" charset="0"/>
              </a:rPr>
              <a:t>(např. Food Locator, My Inventory, Advanced Drink Assistant, atd.. Bez možnosti dálkového ovládání a připojení k Wifi)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Fresh 0°Zone </a:t>
            </a:r>
            <a:r>
              <a:rPr lang="cs-CZ" altLang="cs-CZ" sz="800" dirty="0">
                <a:latin typeface="Arial" charset="0"/>
              </a:rPr>
              <a:t>– nulová zóna, příp. lze vypnout a slouží jako běžná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</a:t>
            </a:r>
            <a:r>
              <a:rPr lang="cs-CZ" altLang="cs-CZ" sz="800" b="1" dirty="0">
                <a:latin typeface="Arial" charset="0"/>
              </a:rPr>
              <a:t>Úspora 30 % energie při otevírání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lednice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 skleněné police / </a:t>
            </a:r>
            <a:r>
              <a:rPr lang="cs-CZ" altLang="cs-CZ" sz="800" dirty="0" smtClean="0">
                <a:latin typeface="Arial" charset="0"/>
              </a:rPr>
              <a:t>4 přihrádky </a:t>
            </a:r>
            <a:r>
              <a:rPr lang="cs-CZ" altLang="cs-CZ" sz="800" dirty="0">
                <a:latin typeface="Arial" charset="0"/>
              </a:rPr>
              <a:t>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zásuvka Fresh </a:t>
            </a:r>
            <a:r>
              <a:rPr lang="cs-CZ" altLang="cs-CZ" sz="800" dirty="0" smtClean="0">
                <a:latin typeface="Arial" charset="0"/>
              </a:rPr>
              <a:t>0°Zone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externí zásuvky se snadnými přístupem – úspora 30 %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Vanička na výrobu ledu (manuální plnění)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osvětlení/ Integrované madlo / 2 nastavitelné nožičky/2 kolečka/ 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34006215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6901018002960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Tmavý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× Š ×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663 x 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18747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="" xmlns:a16="http://schemas.microsoft.com/office/drawing/2014/main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3" y="3736782"/>
            <a:ext cx="618583" cy="618583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=""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17" y="1144246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=""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5328281" y="113962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Surround 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5335299" y="1916832"/>
            <a:ext cx="914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zásuvky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samostatný a snadný přístup do mrazáku s 30% úsporou energie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354120" y="307910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dB(A)</a:t>
            </a:r>
            <a:endParaRPr lang="cs-CZ" altLang="cs-CZ" sz="800" b="1" dirty="0">
              <a:latin typeface="Arial" charset="0"/>
            </a:endParaRP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36476" y="4376034"/>
            <a:ext cx="71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668387" y="58867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6498" y="5143192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479613" y="5091837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5387162" y="5852829"/>
            <a:ext cx="84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Fresh 0°Zone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– nulová zóna nebo při vypnutí slouží jako běžná zásuvka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305" y="2864581"/>
            <a:ext cx="720000" cy="720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62" y="1955408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760050" y="4490568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7" t="4074" r="23333" b="4197"/>
          <a:stretch/>
        </p:blipFill>
        <p:spPr>
          <a:xfrm>
            <a:off x="7200210" y="2777066"/>
            <a:ext cx="1120802" cy="193214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8" t="3951" r="34568" b="3951"/>
          <a:stretch/>
        </p:blipFill>
        <p:spPr>
          <a:xfrm>
            <a:off x="6281789" y="2114807"/>
            <a:ext cx="878896" cy="262262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70" t="864" r="1851" b="90124"/>
          <a:stretch/>
        </p:blipFill>
        <p:spPr>
          <a:xfrm>
            <a:off x="8446701" y="1542824"/>
            <a:ext cx="609600" cy="61806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946" y="2155465"/>
            <a:ext cx="747663" cy="14953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105</Words>
  <Application>Microsoft Office PowerPoint</Application>
  <PresentationFormat>Předvádění na obrazovce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25</cp:revision>
  <dcterms:created xsi:type="dcterms:W3CDTF">2026-02-18T10:09:31Z</dcterms:created>
  <dcterms:modified xsi:type="dcterms:W3CDTF">2026-03-19T14:01:54Z</dcterms:modified>
</cp:coreProperties>
</file>