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4" autoAdjust="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257175"/>
            <a:ext cx="9144000" cy="3600825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2400" y="1910687"/>
            <a:ext cx="7772400" cy="1319738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04717" y="6356350"/>
            <a:ext cx="4517408" cy="365125"/>
          </a:xfr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700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330657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4530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 algn="l">
              <a:defRPr sz="3200"/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3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0" y="6210374"/>
            <a:ext cx="9144000" cy="36000"/>
          </a:xfrm>
          <a:prstGeom prst="rect">
            <a:avLst/>
          </a:prstGeom>
          <a:gradFill>
            <a:gsLst>
              <a:gs pos="0">
                <a:srgbClr val="D62418"/>
              </a:gs>
              <a:gs pos="100000">
                <a:srgbClr val="6B1C31"/>
              </a:gs>
              <a:gs pos="20000">
                <a:srgbClr val="F29317"/>
              </a:gs>
              <a:gs pos="40000">
                <a:srgbClr val="616726"/>
              </a:gs>
              <a:gs pos="60000">
                <a:srgbClr val="5D93AE"/>
              </a:gs>
              <a:gs pos="80000">
                <a:srgbClr val="4A316A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20669" y="6356350"/>
            <a:ext cx="545910" cy="365125"/>
          </a:xfrm>
        </p:spPr>
        <p:txBody>
          <a:bodyPr/>
          <a:lstStyle>
            <a:lvl1pPr algn="ctr">
              <a:defRPr sz="1600" b="1"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199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600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4746" y="1841121"/>
            <a:ext cx="7772400" cy="1362075"/>
          </a:xfrm>
        </p:spPr>
        <p:txBody>
          <a:bodyPr anchor="t">
            <a:noAutofit/>
          </a:bodyPr>
          <a:lstStyle>
            <a:lvl1pPr algn="l">
              <a:defRPr sz="4400" b="1" cap="all"/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pied de page 4"/>
          <p:cNvSpPr txBox="1">
            <a:spLocks/>
          </p:cNvSpPr>
          <p:nvPr/>
        </p:nvSpPr>
        <p:spPr>
          <a:xfrm>
            <a:off x="295700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Titre présentation &amp; date</a:t>
            </a:r>
          </a:p>
        </p:txBody>
      </p:sp>
    </p:spTree>
    <p:extLst>
      <p:ext uri="{BB962C8B-B14F-4D97-AF65-F5344CB8AC3E}">
        <p14:creationId xmlns:p14="http://schemas.microsoft.com/office/powerpoint/2010/main" val="501310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04000" y="1600200"/>
            <a:ext cx="3514880" cy="452596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56721" y="1600200"/>
            <a:ext cx="3514880" cy="452596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288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8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330657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3784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0715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33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9116" y="273050"/>
            <a:ext cx="2346397" cy="1162050"/>
          </a:xfrm>
        </p:spPr>
        <p:txBody>
          <a:bodyPr anchor="ctr">
            <a:normAutofit/>
          </a:bodyPr>
          <a:lstStyle>
            <a:lvl1pPr algn="l">
              <a:defRPr sz="1600" b="1"/>
            </a:lvl1pPr>
          </a:lstStyle>
          <a:p>
            <a:r>
              <a:rPr lang="cs-CZ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50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Klepnutím na ikonu přidáte obrázek.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02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364776" y="499293"/>
            <a:ext cx="7322024" cy="742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04000" y="1600200"/>
            <a:ext cx="73220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199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557146" y="6356350"/>
            <a:ext cx="38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pic>
        <p:nvPicPr>
          <p:cNvPr id="8" name="Image 7" descr="B1-GroupeSEB-logotype-maitr.gif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73" y="1"/>
            <a:ext cx="1083814" cy="14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02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2"/>
        </a:buClr>
        <a:buSzPct val="105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187624" y="0"/>
            <a:ext cx="7956376" cy="4001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b="1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0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sada </a:t>
            </a:r>
            <a:r>
              <a:rPr lang="cs-CZ" sz="2000" b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filtrů ZR903701</a:t>
            </a:r>
            <a:endParaRPr lang="cs-CZ" sz="2000" b="1" dirty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13" name="Picture 21" descr="Logo Rowenta bl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79388" y="6545263"/>
            <a:ext cx="19446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Line 3"/>
          <p:cNvSpPr>
            <a:spLocks noChangeShapeType="1"/>
          </p:cNvSpPr>
          <p:nvPr/>
        </p:nvSpPr>
        <p:spPr bwMode="auto">
          <a:xfrm>
            <a:off x="1187624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1403648" y="476672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cs-CZ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Snadná údržba, dlouhotrvající vysoký sací výkon!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4788024" y="5949280"/>
            <a:ext cx="648072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400" b="1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5220072" y="1052736"/>
            <a:ext cx="367240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sada filtrů </a:t>
            </a:r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pro Silence Force Cyclonic RO76..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1 </a:t>
            </a:r>
            <a:r>
              <a:rPr lang="cs-CZ" b="1" dirty="0" err="1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High</a:t>
            </a: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Filtration</a:t>
            </a: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filtr + 1 pěnový omyvatelný filtr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</a:pPr>
            <a:r>
              <a:rPr lang="cs-CZ" u="sng" dirty="0" err="1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High</a:t>
            </a:r>
            <a:r>
              <a:rPr lang="cs-CZ" u="sng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cs-CZ" u="sng" dirty="0" err="1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Filtration</a:t>
            </a:r>
            <a:r>
              <a:rPr lang="cs-CZ" u="sng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filtr</a:t>
            </a:r>
            <a:endParaRPr lang="cs-CZ" sz="1400" dirty="0"/>
          </a:p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High filtration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filtr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 lepší zachytávání alergenů a bakterií, které mohou vaši domácí mazlíčci přinést zvenku</a:t>
            </a:r>
          </a:p>
          <a:p>
            <a:endParaRPr lang="cs-CZ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cs-CZ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Údržba: 1x měsíčně vyklepat</a:t>
            </a:r>
          </a:p>
          <a:p>
            <a:endParaRPr lang="cs-CZ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cs-CZ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cs-CZ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Výměna: 1x ročně</a:t>
            </a:r>
          </a:p>
          <a:p>
            <a:endParaRPr lang="cs-CZ" dirty="0"/>
          </a:p>
          <a:p>
            <a:pPr>
              <a:buClr>
                <a:srgbClr val="C00000"/>
              </a:buClr>
            </a:pPr>
            <a:r>
              <a:rPr lang="cs-CZ" u="sng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Pěnový filtr</a:t>
            </a:r>
            <a:endParaRPr lang="cs-CZ" dirty="0"/>
          </a:p>
          <a:p>
            <a:r>
              <a:rPr lang="cs-CZ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Intuitivní přístup k pěnovému filtru pro snadnou údržbu a dlouhotrvající sací výkon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cs-CZ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Kompletně omyvatelný</a:t>
            </a:r>
          </a:p>
          <a:p>
            <a:pPr>
              <a:buClr>
                <a:srgbClr val="C00000"/>
              </a:buClr>
            </a:pP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</a:pP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</a:pP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</a:pP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5661248"/>
            <a:ext cx="3514898" cy="993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ovéPole 14"/>
          <p:cNvSpPr txBox="1"/>
          <p:nvPr/>
        </p:nvSpPr>
        <p:spPr>
          <a:xfrm>
            <a:off x="1547664" y="5157192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rgbClr val="C00000"/>
              </a:buClr>
              <a:buFont typeface="Wingdings" pitchFamily="2" charset="2"/>
              <a:buChar char="§"/>
            </a:pPr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2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balení v kartonu</a:t>
            </a:r>
          </a:p>
          <a:p>
            <a:pPr algn="r">
              <a:buClr>
                <a:srgbClr val="C00000"/>
              </a:buClr>
            </a:pP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algn="r">
              <a:buClr>
                <a:srgbClr val="C00000"/>
              </a:buClr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CMMF	</a:t>
            </a:r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1600004980 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algn="r">
              <a:buClr>
                <a:srgbClr val="C00000"/>
              </a:buClr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      EAN</a:t>
            </a:r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	3507790049808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algn="r">
              <a:buClr>
                <a:srgbClr val="C00000"/>
              </a:buClr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          ITF</a:t>
            </a:r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  <a:ea typeface="Verdana" pitchFamily="34" charset="0"/>
                <a:cs typeface="Verdana" pitchFamily="34" charset="0"/>
              </a:rPr>
              <a:t>	13507790049805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3140968"/>
            <a:ext cx="144016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78505" y="4005064"/>
            <a:ext cx="141397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953CE26-9E04-4E31-8B8F-E1823F250EC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1543493"/>
            <a:ext cx="1845540" cy="140323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0A6DE83-4BB1-4931-A57D-79CDC29207B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2981413"/>
            <a:ext cx="2267743" cy="1514802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_Groupe SEB_Template">
  <a:themeElements>
    <a:clrScheme name="Groupe_SEB_Colors">
      <a:dk1>
        <a:sysClr val="windowText" lastClr="000000"/>
      </a:dk1>
      <a:lt1>
        <a:sysClr val="window" lastClr="FFFFFF"/>
      </a:lt1>
      <a:dk2>
        <a:srgbClr val="A4998B"/>
      </a:dk2>
      <a:lt2>
        <a:srgbClr val="D62418"/>
      </a:lt2>
      <a:accent1>
        <a:srgbClr val="4A316A"/>
      </a:accent1>
      <a:accent2>
        <a:srgbClr val="D62418"/>
      </a:accent2>
      <a:accent3>
        <a:srgbClr val="616726"/>
      </a:accent3>
      <a:accent4>
        <a:srgbClr val="6B1C31"/>
      </a:accent4>
      <a:accent5>
        <a:srgbClr val="5D93AE"/>
      </a:accent5>
      <a:accent6>
        <a:srgbClr val="F29317"/>
      </a:accent6>
      <a:hlink>
        <a:srgbClr val="0000FF"/>
      </a:hlink>
      <a:folHlink>
        <a:srgbClr val="6B1C31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_Groupe SEB_Template</Template>
  <TotalTime>911</TotalTime>
  <Words>81</Words>
  <Application>Microsoft Office PowerPoint</Application>
  <PresentationFormat>Předvádění na obrazovce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ＭＳ Ｐゴシック</vt:lpstr>
      <vt:lpstr>Arial</vt:lpstr>
      <vt:lpstr>Calibri</vt:lpstr>
      <vt:lpstr>Times New Roman</vt:lpstr>
      <vt:lpstr>Verdana</vt:lpstr>
      <vt:lpstr>Wingdings</vt:lpstr>
      <vt:lpstr>_Groupe SEB_Template</vt:lpstr>
      <vt:lpstr>Prezentace aplikace PowerPoint</vt:lpstr>
    </vt:vector>
  </TitlesOfParts>
  <Company>Groupe SEB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Minicompact</dc:title>
  <dc:creator>Pavlína Vacková</dc:creator>
  <cp:lastModifiedBy>Denisa DREVENA</cp:lastModifiedBy>
  <cp:revision>138</cp:revision>
  <dcterms:created xsi:type="dcterms:W3CDTF">2010-11-18T14:50:15Z</dcterms:created>
  <dcterms:modified xsi:type="dcterms:W3CDTF">2018-08-16T07:01:09Z</dcterms:modified>
</cp:coreProperties>
</file>