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2661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CMCH 100 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Truhlicový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Switch Zone,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chlazení, elektronické ovládání, 1 drátěný koš, 4 hvězdičky, Rychlé mrazení, displej,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6886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99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-/99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0,369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135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</a:t>
            </a:r>
            <a:r>
              <a:rPr lang="cs-CZ" altLang="cs-CZ" sz="800" dirty="0" smtClean="0">
                <a:latin typeface="Arial" charset="0"/>
              </a:rPr>
              <a:t>	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Switch Zone -  možnost přepnout z funkce mrazáku na </a:t>
            </a:r>
            <a:r>
              <a:rPr lang="cs-CZ" altLang="cs-CZ" sz="800" b="1" dirty="0" smtClean="0">
                <a:latin typeface="Arial" charset="0"/>
              </a:rPr>
              <a:t>funkci      ledničky o</a:t>
            </a:r>
            <a:r>
              <a:rPr lang="cs-CZ" altLang="cs-CZ" sz="800" b="1" dirty="0" smtClean="0">
                <a:latin typeface="Arial" charset="0"/>
              </a:rPr>
              <a:t>d +8 </a:t>
            </a:r>
            <a:r>
              <a:rPr lang="cs-CZ" altLang="cs-CZ" sz="800" b="1" dirty="0">
                <a:latin typeface="Arial" charset="0"/>
              </a:rPr>
              <a:t>až +2 °C (chladnička) nebo -12 až -24 °C (mrazák) 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-  tichý </a:t>
            </a:r>
            <a:r>
              <a:rPr lang="cs-CZ" altLang="cs-CZ" sz="800" b="1" dirty="0" smtClean="0">
                <a:latin typeface="Arial" charset="0"/>
              </a:rPr>
              <a:t>chod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Doplňkový obsah v aplikaci simply-Fi – možnost čerpat informace o skladování, trvanlivosti potravin, tipy a triky, atd. (bez konektivity a možnosti dálkového ovládání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-10°C (např. sklep)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</a:t>
            </a:r>
            <a:r>
              <a:rPr lang="cs-CZ" altLang="cs-CZ" sz="800" dirty="0" smtClean="0">
                <a:latin typeface="Arial" charset="0"/>
              </a:rPr>
              <a:t>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Alarm na displeji při závadě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 Fast Freeze – Rychlé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Manuální rozmrazování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Dětský zámek – zablokování tlačítek ovládání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Paměť v případě výpadku proudu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Ochrana s odloženým zapnutím - v </a:t>
            </a:r>
            <a:r>
              <a:rPr lang="cs-CZ" altLang="cs-CZ" sz="800" b="1" dirty="0">
                <a:latin typeface="Arial" charset="0"/>
              </a:rPr>
              <a:t>případě krátkodobého výpadku napájení (tj. kratšího než 5 minut) se kompresor mrazáku nespustí ihned po zapnutí, </a:t>
            </a:r>
            <a:r>
              <a:rPr lang="cs-CZ" altLang="cs-CZ" sz="800" b="1" dirty="0" smtClean="0">
                <a:latin typeface="Arial" charset="0"/>
              </a:rPr>
              <a:t>aby se </a:t>
            </a:r>
            <a:r>
              <a:rPr lang="cs-CZ" altLang="cs-CZ" sz="800" b="1" dirty="0">
                <a:latin typeface="Arial" charset="0"/>
              </a:rPr>
              <a:t>zamezilo jeho poškození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drátěný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 invertorový kompresor – tichý chod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funkce mrazáku na lednici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16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42889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mrazáku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hvězdičky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6084168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37001550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8059019055114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882 x 572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24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Ovál 48"/>
          <p:cNvSpPr/>
          <p:nvPr/>
        </p:nvSpPr>
        <p:spPr>
          <a:xfrm>
            <a:off x="4860032" y="34248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366235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drátěný koš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40" t="-11064" r="-11129" b="-9202"/>
          <a:stretch/>
        </p:blipFill>
        <p:spPr>
          <a:xfrm>
            <a:off x="4067944" y="3424764"/>
            <a:ext cx="720000" cy="719999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21693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Vývojový diagram: spojnice 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 Zone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ál 22"/>
          <p:cNvSpPr/>
          <p:nvPr/>
        </p:nvSpPr>
        <p:spPr>
          <a:xfrm>
            <a:off x="4860032" y="500902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06848" y="5153036"/>
            <a:ext cx="84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displejem</a:t>
            </a:r>
          </a:p>
        </p:txBody>
      </p:sp>
      <p:sp>
        <p:nvSpPr>
          <p:cNvPr id="26" name="Ovál 25"/>
          <p:cNvSpPr/>
          <p:nvPr/>
        </p:nvSpPr>
        <p:spPr>
          <a:xfrm>
            <a:off x="4860032" y="58053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240" y="580102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Obdélník 7"/>
          <p:cNvSpPr/>
          <p:nvPr/>
        </p:nvSpPr>
        <p:spPr>
          <a:xfrm>
            <a:off x="4860033" y="5919743"/>
            <a:ext cx="71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mrazení</a:t>
            </a:r>
          </a:p>
        </p:txBody>
      </p:sp>
      <p:pic>
        <p:nvPicPr>
          <p:cNvPr id="41" name="Obrázek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00513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5" t="5900" r="11325" b="4851"/>
          <a:stretch/>
        </p:blipFill>
        <p:spPr>
          <a:xfrm>
            <a:off x="5697946" y="1304937"/>
            <a:ext cx="1636699" cy="1656184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t="3800" r="6404" b="4851"/>
          <a:stretch/>
        </p:blipFill>
        <p:spPr>
          <a:xfrm>
            <a:off x="5697946" y="3057049"/>
            <a:ext cx="1728192" cy="187940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19251" y="846122"/>
            <a:ext cx="706388" cy="69269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48" y="2323386"/>
            <a:ext cx="1306536" cy="26130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278739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kompresor – tichý chod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Ovál 43"/>
          <p:cNvSpPr/>
          <p:nvPr/>
        </p:nvSpPr>
        <p:spPr>
          <a:xfrm>
            <a:off x="4860032" y="184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788024" y="203123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Manuální odmrazování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Vývojový diagram: spojnice 46"/>
          <p:cNvSpPr/>
          <p:nvPr/>
        </p:nvSpPr>
        <p:spPr>
          <a:xfrm>
            <a:off x="4067944" y="1844904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TextovéPole 47"/>
          <p:cNvSpPr txBox="1"/>
          <p:nvPr/>
        </p:nvSpPr>
        <p:spPr>
          <a:xfrm>
            <a:off x="4032504" y="1988920"/>
            <a:ext cx="827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Picture 2">
            <a:extLst>
              <a:ext uri="{FF2B5EF4-FFF2-40B4-BE49-F238E27FC236}">
                <a16:creationId xmlns="" xmlns:a16="http://schemas.microsoft.com/office/drawing/2014/main" id="{A71076C7-3A1A-4557-9B63-4BC70AADF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15" y="944393"/>
            <a:ext cx="1492455" cy="149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240" y="2628867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76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200</cp:revision>
  <cp:lastPrinted>2016-05-31T13:00:02Z</cp:lastPrinted>
  <dcterms:created xsi:type="dcterms:W3CDTF">2015-07-16T11:02:07Z</dcterms:created>
  <dcterms:modified xsi:type="dcterms:W3CDTF">2022-06-20T14:23:41Z</dcterms:modified>
</cp:coreProperties>
</file>