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14.11.2022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14.11.2022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14.11.2022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14.11.2022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HTR5719ENPT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>
                <a:latin typeface="Arial" charset="0"/>
              </a:rPr>
              <a:t>stojící kombinovaná chladnička třídveřová 70 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Total No Frost, Invertorový kompresor se zárukou 12 let, My Zone,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Daylight LED 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dotykový displej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908720"/>
            <a:ext cx="409262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E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450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310/140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0,813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297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12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37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SN - T  10°- 43°C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kompresor – tichý a energeticky úsporný chod                        s prodlouženou zárukou 12 let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Total No Frost – beznámrazová technologie mrazení, panel Multi Air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            Flow v zadní části zabezpečuje  aktivní cirkulaci vzduchu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Jeden chladící okruh; Funkce Rychlé chlazení, Rychlé mrazení, Dovolená, Auto nastavení, </a:t>
            </a:r>
            <a:r>
              <a:rPr lang="cs-CZ" altLang="cs-CZ" sz="800" b="1" dirty="0">
                <a:latin typeface="Arial" charset="0"/>
              </a:rPr>
              <a:t>My Zone Plus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Dětská </a:t>
            </a:r>
            <a:r>
              <a:rPr lang="cs-CZ" altLang="cs-CZ" sz="800" dirty="0">
                <a:latin typeface="Arial" charset="0"/>
              </a:rPr>
              <a:t>pojistka, Stand by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Elektronické ovládání teploty +1 až +9°C chladnička / -14 až -24°C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dvířkách; Automatické odmrazování chladničky i mrazáku; Akustický signál otevřených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Chladnička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</a:t>
            </a:r>
            <a:r>
              <a:rPr lang="cs-CZ" altLang="cs-CZ" sz="800" dirty="0">
                <a:latin typeface="Arial" charset="0"/>
              </a:rPr>
              <a:t>+1  skleněné police / 3 přihrádky ve dveřích 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Zásuvka My Zone Plus </a:t>
            </a:r>
            <a:r>
              <a:rPr lang="cs-CZ" altLang="cs-CZ" sz="800" dirty="0">
                <a:latin typeface="Arial" charset="0"/>
              </a:rPr>
              <a:t>– </a:t>
            </a:r>
            <a:r>
              <a:rPr lang="cs-CZ" altLang="cs-CZ" sz="800" b="1" dirty="0">
                <a:latin typeface="Arial" charset="0"/>
              </a:rPr>
              <a:t>3 možné nastavení</a:t>
            </a:r>
            <a:r>
              <a:rPr lang="cs-CZ" altLang="cs-CZ" sz="800" dirty="0">
                <a:latin typeface="Arial" charset="0"/>
              </a:rPr>
              <a:t>: funkce </a:t>
            </a:r>
            <a:r>
              <a:rPr lang="cs-CZ" altLang="cs-CZ" sz="800" b="1" dirty="0">
                <a:latin typeface="Arial" charset="0"/>
              </a:rPr>
              <a:t>Fruit &amp; Vegetable </a:t>
            </a:r>
            <a:r>
              <a:rPr lang="cs-CZ" altLang="cs-CZ" sz="800" dirty="0">
                <a:latin typeface="Arial" charset="0"/>
              </a:rPr>
              <a:t>(ovoce a zelenina), </a:t>
            </a:r>
            <a:r>
              <a:rPr lang="cs-CZ" altLang="cs-CZ" sz="800" b="1" dirty="0" smtClean="0">
                <a:latin typeface="Arial" charset="0"/>
              </a:rPr>
              <a:t>Super Cool </a:t>
            </a:r>
            <a:r>
              <a:rPr lang="cs-CZ" altLang="cs-CZ" sz="800" dirty="0" smtClean="0">
                <a:latin typeface="Arial" charset="0"/>
              </a:rPr>
              <a:t>(Rychlé chlazení), </a:t>
            </a:r>
            <a:r>
              <a:rPr lang="cs-CZ" altLang="cs-CZ" sz="800" b="1" dirty="0">
                <a:latin typeface="Arial" charset="0"/>
              </a:rPr>
              <a:t>0°Fresh</a:t>
            </a:r>
            <a:r>
              <a:rPr lang="cs-CZ" altLang="cs-CZ" sz="800" dirty="0">
                <a:latin typeface="Arial" charset="0"/>
              </a:rPr>
              <a:t> (nulová zóna),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externí zásuvky/ vanička na výrobu ledu (manuální</a:t>
            </a:r>
            <a:r>
              <a:rPr lang="cs-CZ" altLang="cs-CZ" sz="800" dirty="0" smtClean="0">
                <a:latin typeface="Arial" charset="0"/>
              </a:rPr>
              <a:t>)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Osvětlení </a:t>
            </a:r>
            <a:r>
              <a:rPr lang="cs-CZ" altLang="cs-CZ" sz="800" b="1" dirty="0" smtClean="0">
                <a:latin typeface="Arial" charset="0"/>
              </a:rPr>
              <a:t> Daylight LED / </a:t>
            </a:r>
            <a:r>
              <a:rPr lang="cs-CZ" altLang="cs-CZ" sz="800" dirty="0">
                <a:latin typeface="Arial" charset="0"/>
              </a:rPr>
              <a:t>Integrované madlo / 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nastavitelné nožičky; 2 kolečka; možnost otočení směru otevírání dveří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34005233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6901018082481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Černá matná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1900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700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648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117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978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715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127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913423" y="1764071"/>
            <a:ext cx="90685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</a:t>
            </a:r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748269" y="1836151"/>
            <a:ext cx="143944" cy="648000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="" xmlns:a16="http://schemas.microsoft.com/office/drawing/2014/main" id="{71B340DF-2DCF-4E22-A2E4-C532E6A47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5922" y="1028657"/>
            <a:ext cx="684000" cy="682167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4811250" y="1107611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5914609" y="1758017"/>
            <a:ext cx="11223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Zdarma prodloužená záruka 12 let na invertorový kompresor</a:t>
            </a: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58" y="980728"/>
            <a:ext cx="720000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539" y="968614"/>
            <a:ext cx="720000" cy="720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108" y="1772816"/>
            <a:ext cx="720000" cy="720000"/>
          </a:xfrm>
          <a:prstGeom prst="rect">
            <a:avLst/>
          </a:prstGeom>
        </p:spPr>
      </p:pic>
      <p:sp>
        <p:nvSpPr>
          <p:cNvPr id="29" name="TextovéPole 28"/>
          <p:cNvSpPr txBox="1"/>
          <p:nvPr/>
        </p:nvSpPr>
        <p:spPr>
          <a:xfrm>
            <a:off x="4788024" y="1817613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se 3 režimy: Ovoce a zeleninu/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 Cool/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Nulová zóna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778244" y="2594102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Dotykový displej na dvířkách pro ovládání teploty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4797479" y="3418821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</a:t>
            </a:r>
          </a:p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Daylight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postupným rozsvěcením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78" y="3262328"/>
            <a:ext cx="720000" cy="720000"/>
          </a:xfrm>
          <a:prstGeom prst="rect">
            <a:avLst/>
          </a:prstGeom>
        </p:spPr>
      </p:pic>
      <p:pic>
        <p:nvPicPr>
          <p:cNvPr id="39" name="Obrázek 3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9" t="5251" r="2651" b="9475"/>
          <a:stretch/>
        </p:blipFill>
        <p:spPr>
          <a:xfrm>
            <a:off x="4094190" y="2571476"/>
            <a:ext cx="720000" cy="719999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6" t="3800" r="4184" b="5901"/>
          <a:stretch/>
        </p:blipFill>
        <p:spPr>
          <a:xfrm>
            <a:off x="6876256" y="2930627"/>
            <a:ext cx="1169406" cy="186238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72" t="6951" r="29747" b="6951"/>
          <a:stretch/>
        </p:blipFill>
        <p:spPr>
          <a:xfrm>
            <a:off x="5719772" y="2455414"/>
            <a:ext cx="1044875" cy="244799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00" b="90949"/>
          <a:stretch/>
        </p:blipFill>
        <p:spPr>
          <a:xfrm>
            <a:off x="8235398" y="948588"/>
            <a:ext cx="634380" cy="62068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640889"/>
            <a:ext cx="1005088" cy="20101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b4af0723-3826-4aee-ba08-906e8dce3040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2253</TotalTime>
  <Words>87</Words>
  <Application>Microsoft Office PowerPoint</Application>
  <PresentationFormat>Předvádění na obrazovce (4:3)</PresentationFormat>
  <Paragraphs>56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277</cp:revision>
  <cp:lastPrinted>2016-05-31T13:00:02Z</cp:lastPrinted>
  <dcterms:created xsi:type="dcterms:W3CDTF">2015-07-16T11:02:07Z</dcterms:created>
  <dcterms:modified xsi:type="dcterms:W3CDTF">2022-11-14T14:10:05Z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