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BF26FAE-52F7-DB6A-C7FD-593C0EE3B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942" y="1590922"/>
            <a:ext cx="2543637" cy="1821370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sz="2400" b="1" dirty="0">
                <a:solidFill>
                  <a:srgbClr val="4472C4"/>
                </a:solidFill>
                <a:latin typeface="Arial" charset="0"/>
              </a:rPr>
              <a:t>HATS6CBS4BWIFI </a:t>
            </a:r>
            <a:endParaRPr lang="cs-CZ" altLang="cs-CZ" sz="2400" b="1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Komínový odsavač par ID-LINK SERIES 4– šíře 60 cm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Odtah a recirkulace, energetická třída A+, 2x Booster, dotykové ovládání, WIFI+BLE, osvětlení LED pásek</a:t>
            </a:r>
            <a:endParaRPr lang="cs-CZ" altLang="cs-CZ" sz="1200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</a:t>
            </a:r>
            <a:r>
              <a:rPr lang="cs-CZ" altLang="cs-CZ" sz="800" dirty="0" err="1">
                <a:latin typeface="Arial" charset="0"/>
              </a:rPr>
              <a:t>annum</a:t>
            </a:r>
            <a:r>
              <a:rPr lang="cs-CZ" altLang="cs-CZ" sz="800" dirty="0">
                <a:latin typeface="Arial" charset="0"/>
              </a:rPr>
              <a:t>)		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výkon(W)			278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proudění tekutin		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osvětlení		C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tukové filtrace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Průtok vzduchu min/max/ 1.booster/2.booster (m3/hod)	309/569/683/8</a:t>
            </a:r>
            <a:r>
              <a:rPr lang="cs-CZ" altLang="cs-CZ" sz="800" dirty="0">
                <a:latin typeface="Arial" charset="0"/>
              </a:rPr>
              <a:t>83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Hlučnost min/max/booster (dB(A))		49/63/73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Odtah a recirkulace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ovládání, WIFI+BLE - ovládání přes </a:t>
            </a:r>
            <a:r>
              <a:rPr lang="cs-CZ" altLang="cs-CZ" sz="800" b="1" dirty="0">
                <a:latin typeface="Arial" charset="0"/>
              </a:rPr>
              <a:t>aplikaci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Synch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propojení s chytrou varnou deskou, ovládání pomocí smartphonu a připojení přes Wi-Fi/Bluetooth, kompatibilita s aplikací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5 rychlostních stupňů - 3+</a:t>
            </a:r>
            <a:r>
              <a:rPr lang="cs-CZ" altLang="cs-CZ" sz="800" b="1" dirty="0">
                <a:latin typeface="Arial" charset="0"/>
              </a:rPr>
              <a:t>2x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Booster</a:t>
            </a:r>
            <a:r>
              <a:rPr lang="cs-CZ" altLang="cs-CZ" sz="800" dirty="0">
                <a:latin typeface="Arial" charset="0"/>
              </a:rPr>
              <a:t> – zrychlení odsávání, Časovač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Motor 1 x 270W (DC-1000)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en-US" altLang="cs-CZ" sz="800" dirty="0">
                <a:latin typeface="Arial" charset="0"/>
              </a:rPr>
              <a:t>26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en-US" altLang="cs-CZ" sz="800" dirty="0">
                <a:latin typeface="Arial" charset="0"/>
              </a:rPr>
              <a:t>cm </a:t>
            </a:r>
            <a:r>
              <a:rPr lang="cs-CZ" altLang="cs-CZ" sz="800" dirty="0">
                <a:latin typeface="Arial" charset="0"/>
              </a:rPr>
              <a:t>bílý</a:t>
            </a:r>
            <a:r>
              <a:rPr lang="en-US" altLang="cs-CZ" sz="800" dirty="0">
                <a:latin typeface="Arial" charset="0"/>
              </a:rPr>
              <a:t> LED </a:t>
            </a:r>
            <a:r>
              <a:rPr lang="cs-CZ" altLang="cs-CZ" sz="800" dirty="0">
                <a:latin typeface="Arial" charset="0"/>
              </a:rPr>
              <a:t>pásek </a:t>
            </a:r>
            <a:r>
              <a:rPr lang="en-US" altLang="cs-CZ" sz="800" dirty="0">
                <a:latin typeface="Arial" charset="0"/>
              </a:rPr>
              <a:t> -6000K:1X8W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Sací potrubí Ø 150 mm, Redukce Ø 120 mm součástí balení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Komín 500 + 500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Perimetrální</a:t>
            </a:r>
            <a:r>
              <a:rPr lang="cs-CZ" altLang="cs-CZ" sz="800" b="1" dirty="0">
                <a:latin typeface="Arial" charset="0"/>
              </a:rPr>
              <a:t> (obvodové) sání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Vzduchový deflektor, Zpětná klapka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Délka kabelu 1,5 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hliníkový filtr (2×)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uhlíkový filtr součástí balení (2 ks/balení)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i="1" dirty="0">
                <a:latin typeface="Arial" charset="0"/>
              </a:rPr>
              <a:t>Více informací o možnosti zakoupení uhlíkového filtru na Showroomu Candy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36901928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EAN		</a:t>
            </a:r>
            <a:r>
              <a:rPr lang="cs-CZ" sz="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8059019090696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Černá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</a:t>
            </a:r>
            <a:r>
              <a:rPr lang="cs-CZ" altLang="cs-CZ" sz="800" i="1" dirty="0"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</a:rPr>
              <a:t>× Š × H (mm)	547-1027 </a:t>
            </a:r>
            <a:r>
              <a:rPr lang="cs-CZ" altLang="cs-CZ" sz="800" dirty="0">
                <a:latin typeface="Arial" charset="0"/>
              </a:rPr>
              <a:t>× </a:t>
            </a:r>
            <a:r>
              <a:rPr lang="cs-CZ" altLang="cs-CZ" sz="800" dirty="0">
                <a:latin typeface="Arial" panose="020B0604020202020204" pitchFamily="34" charset="0"/>
              </a:rPr>
              <a:t>600 × 504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14,2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560 × 645 × 380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16,35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694910" y="132436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688498" y="2092337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684630" y="2763811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332" y="1273128"/>
            <a:ext cx="589760" cy="626240"/>
          </a:xfrm>
          <a:prstGeom prst="rect">
            <a:avLst/>
          </a:prstGeom>
        </p:spPr>
      </p:pic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064FCD99-543C-41A4-9D44-CAF9C6AA2A84}"/>
              </a:ext>
            </a:extLst>
          </p:cNvPr>
          <p:cNvCxnSpPr>
            <a:cxnSpLocks/>
          </p:cNvCxnSpPr>
          <p:nvPr/>
        </p:nvCxnSpPr>
        <p:spPr>
          <a:xfrm>
            <a:off x="5765098" y="1420902"/>
            <a:ext cx="2047134" cy="0"/>
          </a:xfrm>
          <a:prstGeom prst="straightConnector1">
            <a:avLst/>
          </a:prstGeom>
          <a:ln>
            <a:solidFill>
              <a:srgbClr val="4472C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C8B19BCF-FBE6-4657-960B-ABC7278083A8}"/>
              </a:ext>
            </a:extLst>
          </p:cNvPr>
          <p:cNvSpPr txBox="1"/>
          <p:nvPr/>
        </p:nvSpPr>
        <p:spPr>
          <a:xfrm>
            <a:off x="6359664" y="1103694"/>
            <a:ext cx="7537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cm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0DDB0E17-BFBB-445D-9531-6B4501E61797}"/>
              </a:ext>
            </a:extLst>
          </p:cNvPr>
          <p:cNvSpPr txBox="1"/>
          <p:nvPr/>
        </p:nvSpPr>
        <p:spPr>
          <a:xfrm>
            <a:off x="4684630" y="3461681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 Booster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3ABCA278-D6D0-41D7-82EA-D38F08D683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2" r="20620"/>
          <a:stretch/>
        </p:blipFill>
        <p:spPr>
          <a:xfrm>
            <a:off x="4083104" y="2030922"/>
            <a:ext cx="606988" cy="461385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C54B9312-FBC9-4695-A41A-E95B7C7210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9" r="17600"/>
          <a:stretch/>
        </p:blipFill>
        <p:spPr>
          <a:xfrm>
            <a:off x="4021594" y="2609671"/>
            <a:ext cx="697652" cy="519113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8BEE0E27-EC5E-473E-B44A-AB94A1C3CE9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9" r="18683"/>
          <a:stretch/>
        </p:blipFill>
        <p:spPr>
          <a:xfrm>
            <a:off x="4070637" y="3309846"/>
            <a:ext cx="650838" cy="519113"/>
          </a:xfrm>
          <a:prstGeom prst="rect">
            <a:avLst/>
          </a:prstGeom>
        </p:spPr>
      </p:pic>
      <p:pic>
        <p:nvPicPr>
          <p:cNvPr id="10" name="Immagine 59">
            <a:extLst>
              <a:ext uri="{FF2B5EF4-FFF2-40B4-BE49-F238E27FC236}">
                <a16:creationId xmlns:a16="http://schemas.microsoft.com/office/drawing/2014/main" id="{2A4E6596-07E2-4159-AF64-4E1BA7C67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7"/>
          <a:stretch>
            <a:fillRect/>
          </a:stretch>
        </p:blipFill>
        <p:spPr>
          <a:xfrm>
            <a:off x="5806942" y="1693855"/>
            <a:ext cx="397899" cy="31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E3100F38-21C3-2E32-15E4-3BFBB72EC4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9562" y="4021016"/>
            <a:ext cx="531300" cy="585657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72A68330-CA15-20C1-45F5-D5A4C5724B98}"/>
              </a:ext>
            </a:extLst>
          </p:cNvPr>
          <p:cNvSpPr txBox="1"/>
          <p:nvPr/>
        </p:nvSpPr>
        <p:spPr>
          <a:xfrm>
            <a:off x="4716016" y="4082904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Synch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propojení s chytrou varnou deskou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7FC2329-E1E4-85EA-6E4A-6F8D827F12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3858" y="3469735"/>
            <a:ext cx="1355754" cy="152361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B4C4872-8DE5-B41C-3020-DAEDAC5DC1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5547" y="3590728"/>
            <a:ext cx="707704" cy="143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3815</TotalTime>
  <Words>337</Words>
  <Application>Microsoft Office PowerPoint</Application>
  <PresentationFormat>Předvádění na obrazovce (4:3)</PresentationFormat>
  <Paragraphs>47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318</cp:revision>
  <cp:lastPrinted>2016-05-31T13:00:02Z</cp:lastPrinted>
  <dcterms:created xsi:type="dcterms:W3CDTF">2015-07-16T11:02:07Z</dcterms:created>
  <dcterms:modified xsi:type="dcterms:W3CDTF">2024-09-25T09:01:27Z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