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>
        <p:scale>
          <a:sx n="100" d="100"/>
          <a:sy n="100" d="100"/>
        </p:scale>
        <p:origin x="974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HMG28PNC3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mikrovlnná trouba s grilem H-MICROWAVE 300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Objem 28 l, 900 W mikrovlny, 1100 W gril, Ø otočného talíře 31,5 cm, automatické programy, grilovací mřížka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546607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28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Maximální výkon mikrovlnný ohřev (W)		900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Maximální výkon gril (W)		1100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Průměr otočného talíře (mm)		315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Programy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Samostatný mikrovlnný ohřev, kombinovaný mikrovlnný ohřev, gril samostatný, Rozmrazování (dle váhy/času)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8 úrovní výkonu (5x mikrovlny, 2x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gril+mikrovlny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, 1x gril)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8 automatických programů (Pizza, Brambory, Maso, Ryba, Zelenina, Nápoje, Těstoviny, Popcorn)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Dotykové ovládání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Digitální hodiny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Elektronické otevírání dvířek – dotykem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Dětská pojistka – zablokování tlačítek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grilovací mřížka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38409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2699616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853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7324" y="1317478"/>
            <a:ext cx="7481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895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88278" y="2055029"/>
            <a:ext cx="819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úrovní výkonu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885090" y="5055468"/>
            <a:ext cx="3187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38900669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8059019020747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388 × 595 × 400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18,2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484 × 684 × 566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22,6</a:t>
            </a: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164926" y="184891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2" name="Obrázek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164926" y="105683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3" name="Obrázek 32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164926" y="264100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07F2414-AF1E-46B0-A770-AB148862C8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t="8354" r="4605" b="8472"/>
          <a:stretch/>
        </p:blipFill>
        <p:spPr>
          <a:xfrm>
            <a:off x="5885090" y="1085347"/>
            <a:ext cx="3057286" cy="201154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F1149CF-3E80-4359-96B6-D0B9158F76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513" y="3150208"/>
            <a:ext cx="2686440" cy="179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</TotalTime>
  <Words>222</Words>
  <Application>Microsoft Office PowerPoint</Application>
  <PresentationFormat>Předvádění na obrazovce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HMG28PNC3 Vestavná mikrovlnná trouba s grilem H-MICROWAVE 300 Objem 28 l, 900 W mikrovlny, 1100 W gril, Ø otočného talíře 31,5 cm, automatické programy, grilovací mřížka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108</cp:revision>
  <cp:lastPrinted>2016-03-31T14:41:45Z</cp:lastPrinted>
  <dcterms:created xsi:type="dcterms:W3CDTF">2016-03-31T13:54:55Z</dcterms:created>
  <dcterms:modified xsi:type="dcterms:W3CDTF">2021-10-22T17:32:01Z</dcterms:modified>
</cp:coreProperties>
</file>