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cs-CZ" sz="2400" b="1" dirty="0" smtClean="0">
                <a:solidFill>
                  <a:srgbClr val="6DC4C3"/>
                </a:solidFill>
                <a:latin typeface="Arial" charset="0"/>
              </a:rPr>
              <a:t>CNCQ2T620CB</a:t>
            </a:r>
            <a:endParaRPr lang="cs-CZ" altLang="cs-CZ" sz="2400" b="1" dirty="0" smtClean="0">
              <a:solidFill>
                <a:srgbClr val="6DC4C3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Kombinovaná </a:t>
            </a:r>
            <a:r>
              <a:rPr lang="cs-CZ" altLang="cs-CZ" sz="1400" dirty="0" smtClean="0">
                <a:latin typeface="Arial" charset="0"/>
              </a:rPr>
              <a:t>chladnička Fresco 300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dotykový displej, LED osvětlení, nulová zóna, doplňkový obsah v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aplikaci, invertorový kompresor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953958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289/120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0,487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178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Doplňkový obsah v aplikaci hOn (např. Food Locator, Smart Drink Assistant, Inventory Assistant (bez možnosti dálkového ovládání)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Total No Frost Circle Fresh -  beznámrazová </a:t>
            </a: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smtClean="0">
                <a:latin typeface="Arial" charset="0"/>
              </a:rPr>
              <a:t>chlazení v chladničce i mrazáku s kruhovým prouděním chladného vzduchu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Dotykový </a:t>
            </a:r>
            <a:r>
              <a:rPr lang="cs-CZ" altLang="cs-CZ" sz="800" b="1" dirty="0">
                <a:latin typeface="Arial" charset="0"/>
              </a:rPr>
              <a:t>displej </a:t>
            </a:r>
            <a:r>
              <a:rPr lang="cs-CZ" altLang="cs-CZ" sz="800" b="1" dirty="0" smtClean="0">
                <a:latin typeface="Arial" charset="0"/>
              </a:rPr>
              <a:t>uvnitř chladničky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Elektronický termostat, nastavení teploty chladničky od +2 d +8 °C a mrazáku       od -16 do -22°C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Alarm otevřených dveří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+ 1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přihrádky ve </a:t>
            </a:r>
            <a:r>
              <a:rPr lang="cs-CZ" altLang="cs-CZ" sz="800" dirty="0">
                <a:latin typeface="Arial" charset="0"/>
              </a:rPr>
              <a:t>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Fresh 0°C Area </a:t>
            </a:r>
            <a:r>
              <a:rPr lang="cs-CZ" altLang="cs-CZ" sz="800" dirty="0" smtClean="0">
                <a:latin typeface="Arial" charset="0"/>
              </a:rPr>
              <a:t>– nulová zóna pro uchování čerstvých ryb a masa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Osvětlení LED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Zastavení dvířek v úhlu 125°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kompresor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34006065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8059019111841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21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663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66" y="940525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44357" y="1025178"/>
            <a:ext cx="789874" cy="272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813400" y="260529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Variabilní uspořádání vnitřního prostoru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67109" y="4365104"/>
            <a:ext cx="798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Nulová zóna pro uchování masa a ryb</a:t>
            </a:r>
          </a:p>
        </p:txBody>
      </p:sp>
      <p:sp>
        <p:nvSpPr>
          <p:cNvPr id="54" name="TextovéPole 53"/>
          <p:cNvSpPr txBox="1"/>
          <p:nvPr/>
        </p:nvSpPr>
        <p:spPr>
          <a:xfrm>
            <a:off x="4826003" y="189187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Beznámrazová technologie chlazení</a:t>
            </a:r>
            <a:endParaRPr lang="cs-CZ" sz="800" dirty="0"/>
          </a:p>
        </p:txBody>
      </p:sp>
      <p:sp>
        <p:nvSpPr>
          <p:cNvPr id="59" name="TextovéPole 58"/>
          <p:cNvSpPr txBox="1"/>
          <p:nvPr/>
        </p:nvSpPr>
        <p:spPr>
          <a:xfrm>
            <a:off x="4788024" y="5118283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Inventory Assistant v aplikaci hOn pro sledování zásob a exspirací</a:t>
            </a:r>
            <a:endParaRPr lang="cs-CZ" sz="800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839853" y="986021"/>
            <a:ext cx="86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ovéPole 60"/>
          <p:cNvSpPr txBox="1"/>
          <p:nvPr/>
        </p:nvSpPr>
        <p:spPr>
          <a:xfrm>
            <a:off x="4794196" y="350108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/>
          </a:p>
        </p:txBody>
      </p:sp>
      <p:pic>
        <p:nvPicPr>
          <p:cNvPr id="62" name="Obrázek 6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880" y="1756625"/>
            <a:ext cx="720000" cy="720000"/>
          </a:xfrm>
          <a:prstGeom prst="rect">
            <a:avLst/>
          </a:prstGeom>
        </p:spPr>
      </p:pic>
      <p:pic>
        <p:nvPicPr>
          <p:cNvPr id="63" name="Obrázek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80"/>
            <a:ext cx="720000" cy="720000"/>
          </a:xfrm>
          <a:prstGeom prst="rect">
            <a:avLst/>
          </a:prstGeom>
        </p:spPr>
      </p:pic>
      <p:pic>
        <p:nvPicPr>
          <p:cNvPr id="65" name="Obrázek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585" y="4293176"/>
            <a:ext cx="720000" cy="720000"/>
          </a:xfrm>
          <a:prstGeom prst="rect">
            <a:avLst/>
          </a:prstGeom>
        </p:spPr>
      </p:pic>
      <p:pic>
        <p:nvPicPr>
          <p:cNvPr id="66" name="Obrázek 6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090" y="5157272"/>
            <a:ext cx="720000" cy="720000"/>
          </a:xfrm>
          <a:prstGeom prst="rect">
            <a:avLst/>
          </a:prstGeom>
        </p:spPr>
      </p:pic>
      <p:pic>
        <p:nvPicPr>
          <p:cNvPr id="67" name="Obrázek 6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880" y="2569421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t="650" r="25850" b="650"/>
          <a:stretch/>
        </p:blipFill>
        <p:spPr>
          <a:xfrm>
            <a:off x="6864943" y="2476625"/>
            <a:ext cx="1325283" cy="27081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0" t="3800" r="35300" b="3800"/>
          <a:stretch/>
        </p:blipFill>
        <p:spPr>
          <a:xfrm>
            <a:off x="5791600" y="1619983"/>
            <a:ext cx="1073343" cy="34983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71919" y="763360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60" y="1650792"/>
            <a:ext cx="889144" cy="1778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TextovéPole 49"/>
          <p:cNvSpPr txBox="1"/>
          <p:nvPr/>
        </p:nvSpPr>
        <p:spPr>
          <a:xfrm>
            <a:off x="4860032" y="6027425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kompresor -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tichý chod, nízká spotřeba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Obrázek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602136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87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219</cp:revision>
  <cp:lastPrinted>2016-05-31T13:00:02Z</cp:lastPrinted>
  <dcterms:created xsi:type="dcterms:W3CDTF">2015-07-16T11:02:07Z</dcterms:created>
  <dcterms:modified xsi:type="dcterms:W3CDTF">2026-03-16T10:43:04Z</dcterms:modified>
</cp:coreProperties>
</file>