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>
        <p:scale>
          <a:sx n="94" d="100"/>
          <a:sy n="94" d="100"/>
        </p:scale>
        <p:origin x="504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19.07.2022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CFT610/5X/1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Podstavný odsavač par šíře 60 cm, IDEA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Odtah i recirkulace, mechanický posuvný ovladač, LED osvětlení, tukový filtr, papírový pachový filtr součástí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(kW/rok)		43,6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proudění tekutin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osvětlení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tukové filtrace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Průtok vzduchu min/ max/ Booster (m3/hod)	99/ 209/ ---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Hlučnost min/ max/ Booster (dB(A))		55/71/ ---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Verze pro odtah i recirkulaci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Ovládání mechanickým posuvným ovladačem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rychlosti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Motor 1 x 85 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Osvětlení 1 x 2 W LED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filtr (1x)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papírový filtr je součástí balení – model  1x CF152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Sací potrubí Ø 120 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82496" y="1838439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10448" y="205624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 2W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použití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852936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438659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Trysky na PB součástí balení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36901729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8059019043371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80 x 600 x 465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4,87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>
                <a:latin typeface="Arial" panose="020B0604020202020204" pitchFamily="34" charset="0"/>
              </a:rPr>
              <a:t>125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645 x 520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4,17</a:t>
            </a: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sp>
        <p:nvSpPr>
          <p:cNvPr id="41" name="Vývojový diagram: spojnice 40"/>
          <p:cNvSpPr/>
          <p:nvPr/>
        </p:nvSpPr>
        <p:spPr>
          <a:xfrm>
            <a:off x="4067944" y="2636912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2777153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" b="1">
                <a:solidFill>
                  <a:schemeClr val="bg1">
                    <a:lumMod val="50000"/>
                  </a:schemeClr>
                </a:solidFill>
              </a:rPr>
              <a:t>TUKOVÝ FILTR</a:t>
            </a:r>
            <a:endParaRPr lang="cs-CZ" sz="9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7" name="Ovál 56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4788024" y="357301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Součástí balení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067944" y="3501008"/>
            <a:ext cx="7200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" b="1" dirty="0">
                <a:solidFill>
                  <a:schemeClr val="bg1">
                    <a:lumMod val="50000"/>
                  </a:schemeClr>
                </a:solidFill>
              </a:rPr>
              <a:t>PACHOVÝ PAPÍROVÝ FILTR</a:t>
            </a:r>
          </a:p>
          <a:p>
            <a:pPr algn="ctr"/>
            <a:r>
              <a:rPr lang="cs-CZ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62" name="Vývojový diagram: spojnice 61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3995936" y="1124744"/>
            <a:ext cx="8640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" b="1" dirty="0">
                <a:solidFill>
                  <a:schemeClr val="bg1">
                    <a:lumMod val="50000"/>
                  </a:schemeClr>
                </a:solidFill>
              </a:rPr>
              <a:t>ODTAH </a:t>
            </a:r>
          </a:p>
          <a:p>
            <a:pPr algn="ctr"/>
            <a:r>
              <a:rPr lang="cs-CZ" sz="900" b="1" dirty="0">
                <a:solidFill>
                  <a:schemeClr val="bg1">
                    <a:lumMod val="50000"/>
                  </a:schemeClr>
                </a:solidFill>
              </a:rPr>
              <a:t>A</a:t>
            </a:r>
          </a:p>
          <a:p>
            <a:pPr algn="ctr"/>
            <a:r>
              <a:rPr lang="cs-CZ" sz="900" b="1" dirty="0">
                <a:solidFill>
                  <a:schemeClr val="bg1">
                    <a:lumMod val="50000"/>
                  </a:schemeClr>
                </a:solidFill>
              </a:rPr>
              <a:t> RECIRKULACE</a:t>
            </a:r>
          </a:p>
        </p:txBody>
      </p:sp>
      <p:pic>
        <p:nvPicPr>
          <p:cNvPr id="4" name="Obrázek 3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00" t="400" r="-1599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sp>
        <p:nvSpPr>
          <p:cNvPr id="6" name="TextovéPole 5"/>
          <p:cNvSpPr txBox="1"/>
          <p:nvPr/>
        </p:nvSpPr>
        <p:spPr>
          <a:xfrm>
            <a:off x="4211960" y="1988840"/>
            <a:ext cx="360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b="1" dirty="0">
                <a:solidFill>
                  <a:schemeClr val="bg1">
                    <a:lumMod val="50000"/>
                  </a:schemeClr>
                </a:solidFill>
              </a:rPr>
              <a:t>LED</a:t>
            </a:r>
          </a:p>
        </p:txBody>
      </p:sp>
      <p:pic>
        <p:nvPicPr>
          <p:cNvPr id="38" name="Immagine 3">
            <a:extLst>
              <a:ext uri="{FF2B5EF4-FFF2-40B4-BE49-F238E27FC236}">
                <a16:creationId xmlns:a16="http://schemas.microsoft.com/office/drawing/2014/main" id="{525BCF2D-97EE-4FCB-B691-536621CD4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682" y="2071563"/>
            <a:ext cx="2852631" cy="71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</TotalTime>
  <Words>236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137</cp:revision>
  <cp:lastPrinted>2016-05-05T10:40:20Z</cp:lastPrinted>
  <dcterms:created xsi:type="dcterms:W3CDTF">2015-07-16T11:02:07Z</dcterms:created>
  <dcterms:modified xsi:type="dcterms:W3CDTF">2022-07-19T15:47:26Z</dcterms:modified>
</cp:coreProperties>
</file>