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310" y="62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31.07.2019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31.07.2019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31.07.2019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 smtClean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  <a:extLst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31.07.2019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31.07.2019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31.07.2019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31.07.2019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31.07.2019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31.07.2019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31.07.2019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31.07.2019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31.07.2019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5709" y="56939"/>
            <a:ext cx="8136969" cy="432048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HF122GPT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011 -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AKUMULÁTOROVÝ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vysavač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H-Free 100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652" y="598247"/>
            <a:ext cx="8882183" cy="410146"/>
          </a:xfrm>
        </p:spPr>
        <p:txBody>
          <a:bodyPr>
            <a:noAutofit/>
          </a:bodyPr>
          <a:lstStyle/>
          <a:p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Multifunkční – tyčový a ruční akumulátorový vysavač,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samostatný cyklón, 22 V Lion baterie, 40 min provoz, LED světlo, velká nádoba na prach 0,9 l, Mini Turbo hubice na zvířecí srst, integrovaný prachový kartáč           a štěrbinová hubice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138023" y="967905"/>
            <a:ext cx="3984397" cy="6045453"/>
          </a:xfrm>
        </p:spPr>
        <p:txBody>
          <a:bodyPr anchor="t">
            <a:noAutofit/>
          </a:bodyPr>
          <a:lstStyle/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Výkon a vlastnosti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Jmenovité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napětí (V)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22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Doba provozu baterie (min)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40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Počet baterií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6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Typ baterie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Lithium Ion (LION)</a:t>
            </a: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Funkce 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a výbava	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Systém separace prachu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Samostatný cyklón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Předmotorový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filtr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Žádný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Filtr na výstupu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Textilní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Jmenovité napětí (nabíječky) (V)	230-240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Délka trvání prvního nabíjení (hod)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24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Doba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potřebná k dobití z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plně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vybitého stavu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po prvním nabití) (hod)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6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Délka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kabelu nabíječky (m)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1,5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Nastavení výkonu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Tlačítkem On/OFF na rukojeti – bez 		nutnosti držet tlačítko pro nepřetržitý 	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provoz (Režim pro všechny povrchy, 		Turbo režim)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LED ukazatel napájení	Ano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LED osvětlení hubice	Ano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Objem nádoby na prach (l)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0,9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Snadné vysypávání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prachu 	One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Touch	</a:t>
            </a: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Montáž na stěnu		Ano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Uložení příslušenství 	Na těle a trubce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Snadné vyjímání kartáče z hubice	Ano</a:t>
            </a:r>
          </a:p>
          <a:p>
            <a:pPr>
              <a:spcBef>
                <a:spcPct val="0"/>
              </a:spcBef>
            </a:pP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Příslušenství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Motorizovaná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hubice pro koberec a tvrdou podlahu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s kobercovým rotačním kartáčem 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Štěrbinová hubice uložená v zadní části těla	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Prachový kartáč integrovaný v trubce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Mini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Turbo hubice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 na zvířecí srst</a:t>
            </a:r>
          </a:p>
          <a:p>
            <a:pPr>
              <a:spcBef>
                <a:spcPct val="0"/>
              </a:spcBef>
            </a:pPr>
            <a:endParaRPr lang="cs-CZ" altLang="cs-CZ" sz="900" b="1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Snadné vyjímání a nabíjení baterie s LED ukazatelem, možnost nabíjet kdekoliv.</a:t>
            </a:r>
          </a:p>
          <a:p>
            <a:pPr>
              <a:spcBef>
                <a:spcPct val="0"/>
              </a:spcBef>
            </a:pPr>
            <a:endParaRPr lang="cs-CZ" altLang="cs-CZ" sz="900" b="1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Kód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39400923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EAN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kód	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8016361994621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Barva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Červená s titanově šedou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výrobku v x š x h (cm)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112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26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30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2,6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Rozměry balení v x š x h (cm)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59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17,8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75,1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Hrubá váha s obalem (kg)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3,9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39932" y="1067303"/>
            <a:ext cx="0" cy="5004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004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1075067"/>
            <a:ext cx="720000" cy="720000"/>
          </a:xfrm>
          <a:prstGeom prst="rect">
            <a:avLst/>
          </a:prstGeom>
        </p:spPr>
      </p:pic>
      <p:sp>
        <p:nvSpPr>
          <p:cNvPr id="25" name="TextBox 22"/>
          <p:cNvSpPr txBox="1"/>
          <p:nvPr/>
        </p:nvSpPr>
        <p:spPr>
          <a:xfrm>
            <a:off x="4849052" y="1162790"/>
            <a:ext cx="8626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BEZDRÁTOVÝ </a:t>
            </a:r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VYSAVAČ</a:t>
            </a:r>
          </a:p>
          <a:p>
            <a:pPr algn="ctr"/>
            <a:endParaRPr lang="cs-CZ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DOBA PROVOZU</a:t>
            </a:r>
          </a:p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 MIN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185992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25342" y="1979274"/>
            <a:ext cx="7501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MOTORIZOVANÁ HUBICE </a:t>
            </a:r>
            <a:endParaRPr lang="cs-CZ" sz="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OSVĚTLENÍM</a:t>
            </a:r>
            <a:endParaRPr lang="en-US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157" y="2664664"/>
            <a:ext cx="720000" cy="720000"/>
          </a:xfrm>
          <a:prstGeom prst="rect">
            <a:avLst/>
          </a:prstGeom>
        </p:spPr>
      </p:pic>
      <p:sp>
        <p:nvSpPr>
          <p:cNvPr id="42" name="TextBox 22"/>
          <p:cNvSpPr txBox="1"/>
          <p:nvPr/>
        </p:nvSpPr>
        <p:spPr>
          <a:xfrm>
            <a:off x="4901493" y="2839359"/>
            <a:ext cx="731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SNADNO VYJÍMATELNÝ KARTÁČ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163" y="3466884"/>
            <a:ext cx="720000" cy="720000"/>
          </a:xfrm>
          <a:prstGeom prst="rect">
            <a:avLst/>
          </a:prstGeom>
        </p:spPr>
      </p:pic>
      <p:sp>
        <p:nvSpPr>
          <p:cNvPr id="40" name="TextBox 22"/>
          <p:cNvSpPr txBox="1"/>
          <p:nvPr/>
        </p:nvSpPr>
        <p:spPr>
          <a:xfrm>
            <a:off x="4880429" y="3530241"/>
            <a:ext cx="828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NASTAVENÍ VÝKONU BUĎ STISKNUTÍM NEBO NEPŘETRŽITÝ PROVOZ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783" y="5180137"/>
            <a:ext cx="720000" cy="720000"/>
          </a:xfrm>
          <a:prstGeom prst="rect">
            <a:avLst/>
          </a:prstGeom>
        </p:spPr>
      </p:pic>
      <p:sp>
        <p:nvSpPr>
          <p:cNvPr id="46" name="TextBox 22"/>
          <p:cNvSpPr txBox="1"/>
          <p:nvPr/>
        </p:nvSpPr>
        <p:spPr>
          <a:xfrm>
            <a:off x="4904547" y="5344233"/>
            <a:ext cx="828135" cy="438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 TURBO HUBICE NA ZVÍŘECÍ SRST</a:t>
            </a:r>
            <a:endParaRPr lang="cs-CZ" sz="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661" y="4308641"/>
            <a:ext cx="720000" cy="720000"/>
          </a:xfrm>
          <a:prstGeom prst="rect">
            <a:avLst/>
          </a:prstGeom>
        </p:spPr>
      </p:pic>
      <p:sp>
        <p:nvSpPr>
          <p:cNvPr id="48" name="TextBox 22"/>
          <p:cNvSpPr txBox="1"/>
          <p:nvPr/>
        </p:nvSpPr>
        <p:spPr>
          <a:xfrm>
            <a:off x="4904547" y="4395748"/>
            <a:ext cx="828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VYJÍMATELNÁ BATERIE S LED UKAZATELEM A MOŽNOSTÍ NABÍJENÍ KDEKOLIV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4139" y="2534741"/>
            <a:ext cx="996247" cy="339111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8" t="534" r="11522" b="-1"/>
          <a:stretch/>
        </p:blipFill>
        <p:spPr>
          <a:xfrm>
            <a:off x="7442619" y="2579928"/>
            <a:ext cx="991420" cy="3383700"/>
          </a:xfrm>
          <a:prstGeom prst="rect">
            <a:avLst/>
          </a:prstGeom>
        </p:spPr>
      </p:pic>
      <p:sp>
        <p:nvSpPr>
          <p:cNvPr id="35" name="Rettangolo 7"/>
          <p:cNvSpPr/>
          <p:nvPr/>
        </p:nvSpPr>
        <p:spPr>
          <a:xfrm>
            <a:off x="6511901" y="1094344"/>
            <a:ext cx="15119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latin typeface="GothamNarrow-Bold" pitchFamily="50" charset="0"/>
              </a:rPr>
              <a:t>H-FREE 100 </a:t>
            </a:r>
            <a:endParaRPr lang="it-IT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23" r="3282"/>
          <a:stretch/>
        </p:blipFill>
        <p:spPr>
          <a:xfrm>
            <a:off x="6644947" y="1656028"/>
            <a:ext cx="1275654" cy="923899"/>
          </a:xfrm>
          <a:prstGeom prst="rect">
            <a:avLst/>
          </a:prstGeom>
        </p:spPr>
      </p:pic>
      <p:pic>
        <p:nvPicPr>
          <p:cNvPr id="38" name="Immagine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8" t="11347" r="18042" b="6705"/>
          <a:stretch/>
        </p:blipFill>
        <p:spPr>
          <a:xfrm>
            <a:off x="4186797" y="1081580"/>
            <a:ext cx="720000" cy="720000"/>
          </a:xfrm>
          <a:prstGeom prst="flowChartConnector">
            <a:avLst/>
          </a:prstGeom>
        </p:spPr>
      </p:pic>
      <p:pic>
        <p:nvPicPr>
          <p:cNvPr id="44" name="Immagine 4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5" t="5147" r="10466" b="3040"/>
          <a:stretch/>
        </p:blipFill>
        <p:spPr>
          <a:xfrm>
            <a:off x="4155920" y="3464329"/>
            <a:ext cx="720000" cy="720000"/>
          </a:xfrm>
          <a:prstGeom prst="flowChartConnector">
            <a:avLst/>
          </a:prstGeom>
        </p:spPr>
      </p:pic>
      <p:pic>
        <p:nvPicPr>
          <p:cNvPr id="49" name="Immagine 4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8" t="3724" r="8432" b="6594"/>
          <a:stretch/>
        </p:blipFill>
        <p:spPr>
          <a:xfrm>
            <a:off x="4168772" y="4316503"/>
            <a:ext cx="720000" cy="720000"/>
          </a:xfrm>
          <a:prstGeom prst="flowChartConnector">
            <a:avLst/>
          </a:prstGeom>
        </p:spPr>
      </p:pic>
      <p:pic>
        <p:nvPicPr>
          <p:cNvPr id="50" name="Immagine 1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3" t="1218" r="2418" b="2815"/>
          <a:stretch/>
        </p:blipFill>
        <p:spPr>
          <a:xfrm>
            <a:off x="4164429" y="5180137"/>
            <a:ext cx="720000" cy="720000"/>
          </a:xfrm>
          <a:prstGeom prst="flowChartConnector">
            <a:avLst/>
          </a:prstGeom>
        </p:spPr>
      </p:pic>
      <p:pic>
        <p:nvPicPr>
          <p:cNvPr id="51" name="Immagine 45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0" t="11350" r="12494" b="6394"/>
          <a:stretch/>
        </p:blipFill>
        <p:spPr>
          <a:xfrm>
            <a:off x="4177243" y="2662408"/>
            <a:ext cx="720000" cy="719999"/>
          </a:xfrm>
          <a:prstGeom prst="flowChartConnector">
            <a:avLst/>
          </a:prstGeom>
        </p:spPr>
      </p:pic>
      <p:pic>
        <p:nvPicPr>
          <p:cNvPr id="52" name="Immagine 40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" t="4141" r="2429" b="1924"/>
          <a:stretch/>
        </p:blipFill>
        <p:spPr>
          <a:xfrm>
            <a:off x="4181597" y="1859926"/>
            <a:ext cx="720000" cy="720001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833</TotalTime>
  <Words>92</Words>
  <Application>Microsoft Office PowerPoint</Application>
  <PresentationFormat>Předvádění na obrazovce (4:3)</PresentationFormat>
  <Paragraphs>54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GothamNarrow-Bold</vt:lpstr>
      <vt:lpstr>Motiv Office</vt:lpstr>
      <vt:lpstr>HF122GPT 011 - AKUMULÁTOROVÝ vysavač H-Free 100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Martina Křižáková</cp:lastModifiedBy>
  <cp:revision>121</cp:revision>
  <cp:lastPrinted>2016-03-31T14:41:45Z</cp:lastPrinted>
  <dcterms:created xsi:type="dcterms:W3CDTF">2016-03-31T13:54:55Z</dcterms:created>
  <dcterms:modified xsi:type="dcterms:W3CDTF">2019-07-31T13:58:54Z</dcterms:modified>
</cp:coreProperties>
</file>