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9" d="100"/>
          <a:sy n="89" d="100"/>
        </p:scale>
        <p:origin x="1310" y="77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21.09.2022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13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" y="-15240"/>
            <a:ext cx="8983980" cy="92825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HDP 5107AMBC/1-S</a:t>
            </a:r>
            <a:b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Předem plněná automatická pračka se sušičkou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H-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WASH 500</a:t>
            </a:r>
            <a:b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Bluetooth, aplikace hOn, Auto Care, All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In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One 59 min,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displej v CZ i SK, pára, Eco Power Inverter motor</a:t>
            </a: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0" y="785618"/>
            <a:ext cx="4122420" cy="60723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Hlavní vlastnosti (Nařízení v přenesené pravomoci: (EU) 2019/2014)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Třída energetické účinnosti sušení / praní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E/A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Jmenovitá kapacita sušení / praní (kg)	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7/10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Spotřeba energie při praní + sušení na 1 cyklus (kWh) 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4,195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Spotřeba energie při praní + sušení na 100 cyklů (kWh) 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420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Spotřeba energie při praní na 1 cyklus Eco 40-60 (kWh) 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0,513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Spotřeba energie při praní na 100 cyklů Eco 40-60 (kWh)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51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Spotřeba vody při praní + sušení na 1 cyklus (l) 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91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Spotřeba vody při praní na 1 cyklus Eco 40-60 (l) 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51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Otáčky při odstřeďování (ot./min)	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1451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Třída účinnosti sušení odstřeďováním	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B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Trvání programu praní + sušení (h:min)	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10:30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Trvání programu praní Eco 40-60 (h:min)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3:59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Úroveň emisí hluku ve fázi odstřeďování (dB(A) re 1 pW) 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78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Emisní třída hluku šířeného vzduchem při odstřeďování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C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srgbClr val="FF0000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Technologie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-  možnost bezdotykového připojení k Wifi a ovládání pračky přes aplikaci hOn se širokou škálou dodatečných informací a funkcí.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Funkce naskenování štítků oblečení a možnost vytvoření virtuálního šatníku.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      Aplikace hOn navrhne nejlepší program pro péči o vaše oděvy.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(v angličtině)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Auto Care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– automaticky přizpůsobí průběh praní kapacitě a typologii zatížení       s maximální péčí a s dokonalými výsledky již při 30°C díky perfektnímu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      smísení vody a detergentu.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Kg Mode Plus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– optimalizace délky cyklu, spotřeby vody a energie v závislosti na aktuálním množství náplně. 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Power Inverter – BPM Invertorový motor s tichým chodem. Nejvýkonnější bezkartáčový motor s nejdelší výdrží a největší efektivitou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.</a:t>
            </a:r>
            <a:endParaRPr lang="cs-CZ" altLang="cs-CZ" sz="8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Senzorové sušení -  3 úrovně: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Extra suché, K žehlení,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Do skříně</a:t>
            </a: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16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programů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základních + Wifi programy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Bílé, Eco 40 - 60°C, Vlna / Ruční praní, 20°C – snížená teplota praní se stejným výsledkem jako při praní na 40°C s 60% úsporou energie,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Syntetika a barevné, Odčerpání + Odstřeďování, Máchání,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Jemná péče, Rychlá péče 14,30,44 min, All In One 59 min, Auto Care,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Sušení vlna – certifikovaný program Woolmark Apparel Care,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Sušení syntetika, Sušení bavlna, Wifi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Nastavení jazyka (CZ i SK ve výbavě),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Nastavení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otáček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odstřeďování a teploty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praní, Odložený start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až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24 hod,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Předpírka, Přídavné máchání,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Pára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Rychlé praní (14, 30, 44 min), Nastavení úrovně znečištění, Nastavení úrovně vysušení,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Active Wash – optimalizace spotřeby vody a energie u malých náplní se slabým znečištěním, Noční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praní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Program pro čištění bubnu, Zablokování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tlačítek, Ukazatel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zůstatkového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času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Bezpečnostní zámek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dveří/ Ochrana proti úniku vody a proti přepěnění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Dotykový digitální 6místný displej v CZ i SK; Eco Power Inverter motor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Materiál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bubnu Nerez/ vany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Silitech/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Panty dvířek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vlevo/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Průměr plnícího otvoru 35 cm / Úhel otevírání dvířek 180°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4977368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14901" y="4983670"/>
            <a:ext cx="7267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Pára pro oživení prádla, desinfekci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odstranění zápachu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80" y="103696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52609" y="1131936"/>
            <a:ext cx="6915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86" y="182944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9144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47080" y="2659981"/>
            <a:ext cx="7550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Power Invertor motor -  tichý chod a silný výkon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3414663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42544" y="3499225"/>
            <a:ext cx="720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Perfektní výsledky praní již při 30°C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31019103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8059019055473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Bílá s černými dvířky a 		chromovaným detailem dvířek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580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447" y="2594470"/>
            <a:ext cx="720000" cy="720000"/>
          </a:xfrm>
          <a:prstGeom prst="flowChartConnector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3403566"/>
            <a:ext cx="720000" cy="720000"/>
          </a:xfrm>
          <a:prstGeom prst="flowChartConnector">
            <a:avLst/>
          </a:prstGeom>
        </p:spPr>
      </p:pic>
      <p:sp>
        <p:nvSpPr>
          <p:cNvPr id="49" name="TextBox 22"/>
          <p:cNvSpPr txBox="1"/>
          <p:nvPr/>
        </p:nvSpPr>
        <p:spPr>
          <a:xfrm>
            <a:off x="4939531" y="1827619"/>
            <a:ext cx="755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umožní naskenovat oblečení a navrhne péči o oděvy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4992596"/>
            <a:ext cx="720000" cy="720000"/>
          </a:xfrm>
          <a:prstGeom prst="flowChartConnector">
            <a:avLst/>
          </a:prstGeom>
        </p:spPr>
      </p:pic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4196058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901731" y="4258535"/>
            <a:ext cx="77755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Woolmark Apparel Care- certifikovaný program na sušení vlny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1029335"/>
            <a:ext cx="720000" cy="720000"/>
          </a:xfrm>
          <a:prstGeom prst="flowChartConnector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8"/>
          <a:srcRect l="3022" t="8817" r="4558" b="5317"/>
          <a:stretch/>
        </p:blipFill>
        <p:spPr>
          <a:xfrm>
            <a:off x="4192438" y="1811546"/>
            <a:ext cx="733246" cy="741873"/>
          </a:xfrm>
          <a:prstGeom prst="rect">
            <a:avLst/>
          </a:prstGeom>
        </p:spPr>
      </p:pic>
      <p:pic>
        <p:nvPicPr>
          <p:cNvPr id="43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56453" y="1048117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425298" y="1100179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Zaoblený obdélník 44"/>
          <p:cNvSpPr/>
          <p:nvPr/>
        </p:nvSpPr>
        <p:spPr>
          <a:xfrm>
            <a:off x="4218264" y="3592820"/>
            <a:ext cx="613407" cy="2078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</a:t>
            </a:r>
            <a:endParaRPr lang="cs-CZ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022" y="4197973"/>
            <a:ext cx="720000" cy="720000"/>
          </a:xfrm>
          <a:prstGeom prst="flowChartConnector">
            <a:avLst/>
          </a:prstGeom>
        </p:spPr>
      </p:pic>
      <p:pic>
        <p:nvPicPr>
          <p:cNvPr id="50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5782754"/>
            <a:ext cx="720000" cy="720000"/>
          </a:xfrm>
          <a:prstGeom prst="rect">
            <a:avLst/>
          </a:prstGeom>
        </p:spPr>
      </p:pic>
      <p:sp>
        <p:nvSpPr>
          <p:cNvPr id="51" name="TextBox 22"/>
          <p:cNvSpPr txBox="1"/>
          <p:nvPr/>
        </p:nvSpPr>
        <p:spPr>
          <a:xfrm>
            <a:off x="4904509" y="5875643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Noční praní se sníženou hladinou hluku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52" name="Obrázek 5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220" y="5782754"/>
            <a:ext cx="720000" cy="720000"/>
          </a:xfrm>
          <a:prstGeom prst="flowChartConnector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599" y="1908402"/>
            <a:ext cx="720000" cy="720000"/>
          </a:xfrm>
          <a:prstGeom prst="rect">
            <a:avLst/>
          </a:prstGeom>
        </p:spPr>
      </p:pic>
      <p:sp>
        <p:nvSpPr>
          <p:cNvPr id="53" name="TextovéPole 52"/>
          <p:cNvSpPr txBox="1"/>
          <p:nvPr/>
        </p:nvSpPr>
        <p:spPr>
          <a:xfrm>
            <a:off x="6074898" y="2257017"/>
            <a:ext cx="341760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4" t="6918" r="19560" b="6667"/>
          <a:stretch/>
        </p:blipFill>
        <p:spPr>
          <a:xfrm>
            <a:off x="5766173" y="2683264"/>
            <a:ext cx="1611058" cy="228205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40" b="90063"/>
          <a:stretch/>
        </p:blipFill>
        <p:spPr>
          <a:xfrm>
            <a:off x="7925263" y="998941"/>
            <a:ext cx="670704" cy="681487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297" y="2268402"/>
            <a:ext cx="1304637" cy="26092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1514</TotalTime>
  <Words>69</Words>
  <Application>Microsoft Office PowerPoint</Application>
  <PresentationFormat>Předvádění na obrazovce (4:3)</PresentationFormat>
  <Paragraphs>59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HDP 5107AMBC/1-S Předem plněná automatická pračka se sušičkou H-WASH 500 Wifi + Bluetooth, aplikace hOn, Auto Care, All In One 59 min, displej v CZ i SK, pára, Eco Power Inverter motor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156</cp:revision>
  <cp:lastPrinted>2016-03-31T14:41:45Z</cp:lastPrinted>
  <dcterms:created xsi:type="dcterms:W3CDTF">2016-03-31T13:54:55Z</dcterms:created>
  <dcterms:modified xsi:type="dcterms:W3CDTF">2022-09-21T14:36:56Z</dcterms:modified>
</cp:coreProperties>
</file>