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HW80-B14959U1-S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I-PRO SERIES 5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Motion motor, ABT antibakteriální ošetření,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pára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Refresh, 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</a:t>
            </a:r>
            <a:r>
              <a:rPr lang="cs-CZ" altLang="cs-CZ" sz="800" dirty="0" smtClean="0">
                <a:latin typeface="Arial" panose="020B0604020202020204" pitchFamily="34" charset="0"/>
              </a:rPr>
              <a:t>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Aplikace </a:t>
            </a:r>
            <a:r>
              <a:rPr lang="cs-CZ" altLang="cs-CZ" sz="800" b="1" dirty="0">
                <a:latin typeface="Arial" panose="020B0604020202020204" pitchFamily="34" charset="0"/>
              </a:rPr>
              <a:t>hOn navrhne nejlepší program pro péči o vaše </a:t>
            </a:r>
            <a:r>
              <a:rPr lang="cs-CZ" altLang="cs-CZ" sz="800" b="1" dirty="0" smtClean="0">
                <a:latin typeface="Arial" panose="020B0604020202020204" pitchFamily="34" charset="0"/>
              </a:rPr>
              <a:t>oděvy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</a:t>
            </a:r>
            <a:r>
              <a:rPr lang="cs-CZ" altLang="cs-CZ" sz="800" b="1" dirty="0" smtClean="0">
                <a:latin typeface="Arial" panose="020B0604020202020204" pitchFamily="34" charset="0"/>
              </a:rPr>
              <a:t>ENG)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Záruka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 motor 12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antibakt. ošetření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prádla, MEMO funkce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Steam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ošetření párou (přídavná funkce)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regulace doby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vytváří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jemnou a teplou vodní mlhu, která proniká do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vláken; zbavuje zápachu, desinfikuje a sterilizuje prádlo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programů + Wifi (dálkové ovládání):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Smart, Mix, Syntetika, Expres 15‘, Refresh (Osvěžení), Bavlna 20°C, Dálkové ovládání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(Wifi)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Bavlna, Antialergenní péče, Vlna, Odstřeďování, Eco 40°C – 60°C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Pára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Nastavení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teploty praní, Nastavení otáček odstřeďování,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máchání,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Dětský zámek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dveří; Ochrana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úniku vody 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motor; </a:t>
            </a: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 Buben - průměr (výška) bubnu 52,5 cm; Objem bubnu 63 l;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tvor 36 cm;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31018789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6921081592052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x 646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308305" y="1484784"/>
            <a:ext cx="266704" cy="36160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450244" y="1340768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 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244325"/>
            <a:ext cx="97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70dB(A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při odstřeďování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826386" y="4354886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3585210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922246" y="2827065"/>
            <a:ext cx="801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funkce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větší hygienu a snadnější žehlení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4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19751" y="4172576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86206" y="4232185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35646"/>
            <a:ext cx="720000" cy="72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887023" y="2010426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22" y="2853016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601" y="3534951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4326955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194701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42432" y="773792"/>
            <a:ext cx="900000" cy="882554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493" y="1884850"/>
            <a:ext cx="1367884" cy="27357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Obrázek 3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18500" r="24801" b="11150"/>
          <a:stretch/>
        </p:blipFill>
        <p:spPr>
          <a:xfrm>
            <a:off x="5861540" y="1884850"/>
            <a:ext cx="1649331" cy="225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b4af0723-3826-4aee-ba08-906e8dce3040"/>
    <ds:schemaRef ds:uri="a09af93a-bc92-4cce-8ba3-c8fdbed82e2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100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287</cp:revision>
  <cp:lastPrinted>2016-05-31T13:00:02Z</cp:lastPrinted>
  <dcterms:created xsi:type="dcterms:W3CDTF">2015-07-16T11:02:07Z</dcterms:created>
  <dcterms:modified xsi:type="dcterms:W3CDTF">2021-11-01T10:47:43Z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