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HAIFB54IRCS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2 – šířka 65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funkce Flexi &amp;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dotykové ovládání, 4x Booster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7"/>
            <a:ext cx="3900798" cy="5544617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 / induktorů         4/ čtvercové 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10 při 2 kW / 13 při 2,5-3,0 kW / 16 při 3,5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 ~              10 při 4,5 kW / 16 při 5,5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6,8 - 7,4kW -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200 × 185 mm, 2,0 kW/ Booster 3,0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 200 × 185 mm, 2,0 kW/ Booster 3,0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levé zóny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Flexi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V/Š - 380 x 200 mm, 3,0 kW/ Booster 3,7 kW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</a:t>
            </a:r>
            <a:r>
              <a:rPr lang="cs-CZ" altLang="cs-CZ" sz="800" b="1" dirty="0">
                <a:latin typeface="Arial" charset="0"/>
              </a:rPr>
              <a:t>Flexi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>
                <a:latin typeface="Arial" charset="0"/>
              </a:rPr>
              <a:t>&amp;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220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zadní:  Ø 210 mm, 2,1 kW/ Booster 3,2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přední: Ø 150 mm, 1,2 kW/ Booster 2,0 kW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varné nádoby 140/90 mm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Pauza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PreciSynch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Odsavač automaticky nastaví na správný sací výkon podle stupně výkonu varné desky </a:t>
            </a:r>
            <a:r>
              <a:rPr lang="cs-CZ" altLang="cs-CZ" sz="800" i="1" dirty="0">
                <a:latin typeface="Arial" charset="0"/>
              </a:rPr>
              <a:t>(pouze s kompatibilním odsavačem)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možnost nastavit maximální příkon na</a:t>
            </a:r>
            <a:r>
              <a:rPr lang="cs-CZ" altLang="cs-CZ" sz="800" b="1" dirty="0">
                <a:latin typeface="Arial" charset="0"/>
              </a:rPr>
              <a:t> 2 kW, 2,5kW, 3 kW, 3,5kW, 4,5, 5,5 nebo 6,8, 7,4 kW. V případě nízkého jištění v domácnosti je tak možné připojení na 230V.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Pauza, Rozpouštění, Mírné vaření,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</a:t>
            </a:r>
            <a:r>
              <a:rPr lang="cs-CZ" altLang="cs-CZ" sz="800" dirty="0" err="1">
                <a:latin typeface="Arial" charset="0"/>
                <a:cs typeface="+mn-cs"/>
              </a:rPr>
              <a:t>Multislider</a:t>
            </a:r>
            <a:r>
              <a:rPr lang="cs-CZ" altLang="cs-CZ" sz="800" dirty="0">
                <a:latin typeface="Arial" charset="0"/>
                <a:cs typeface="+mn-cs"/>
              </a:rPr>
              <a:t> – (</a:t>
            </a:r>
            <a:r>
              <a:rPr lang="cs-CZ" altLang="cs-CZ" sz="800" dirty="0" err="1">
                <a:latin typeface="Arial" charset="0"/>
              </a:rPr>
              <a:t>I</a:t>
            </a:r>
            <a:r>
              <a:rPr lang="cs-CZ" altLang="cs-CZ" sz="800" dirty="0" err="1">
                <a:latin typeface="Arial" charset="0"/>
                <a:cs typeface="+mn-cs"/>
              </a:rPr>
              <a:t>nvisible</a:t>
            </a:r>
            <a:r>
              <a:rPr lang="cs-CZ" altLang="cs-CZ" sz="800" dirty="0">
                <a:latin typeface="Arial" charset="0"/>
                <a:cs typeface="+mn-cs"/>
              </a:rPr>
              <a:t>) </a:t>
            </a:r>
            <a:r>
              <a:rPr lang="cs-CZ" altLang="cs-CZ" sz="800" dirty="0">
                <a:latin typeface="Arial" charset="0"/>
              </a:rPr>
              <a:t>– červeně podsvícené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  <a:cs typeface="+mn-cs"/>
              </a:rPr>
              <a:t>Booster (4x)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Automatická detekce hrnce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33803416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8059019084824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51 × 650 ×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11,2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100 × 750 × 620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14,2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F038696-7E65-441A-9CDA-D74AD8535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841" y="1877847"/>
            <a:ext cx="723480" cy="529299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9495" y="4339963"/>
            <a:ext cx="552257" cy="673213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385" y="3326449"/>
            <a:ext cx="707182" cy="673213"/>
          </a:xfrm>
          <a:prstGeom prst="rect">
            <a:avLst/>
          </a:prstGeom>
        </p:spPr>
      </p:pic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61204" y="1059904"/>
            <a:ext cx="9939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široká nabídka receptů v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47432" y="1896118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Multislider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3439" y="263629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75287" y="340148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61204" y="438418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ID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9D89284-650C-491E-A580-D620D78B8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948" y="2516964"/>
            <a:ext cx="643969" cy="65659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CF4F8B28-8943-4C0B-A0AB-1C02041756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3804" y="1066829"/>
            <a:ext cx="730873" cy="6921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A7F40B6-0ECA-34A4-0C56-2CE1B15341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6222" y="1156339"/>
            <a:ext cx="2436887" cy="19416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07C8745-8DB4-CA28-DA46-320DAA0E2B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6222" y="3143062"/>
            <a:ext cx="2436887" cy="168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2626</TotalTime>
  <Words>479</Words>
  <Application>Microsoft Office PowerPoint</Application>
  <PresentationFormat>Předvádění na obrazovce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329</cp:revision>
  <cp:lastPrinted>2021-09-06T11:58:08Z</cp:lastPrinted>
  <dcterms:created xsi:type="dcterms:W3CDTF">2015-07-16T11:02:07Z</dcterms:created>
  <dcterms:modified xsi:type="dcterms:W3CDTF">2024-08-08T15:34:24Z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