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32" d="100"/>
          <a:sy n="132" d="100"/>
        </p:scale>
        <p:origin x="547" y="-17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19.11.2024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ID2P3B3EHTB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H20 čištění, dotykové ovládání ID Superior </a:t>
            </a:r>
            <a:r>
              <a:rPr lang="cs-CZ" altLang="cs-CZ" sz="1200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(Basic UX)+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PushPull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Easy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Steam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76855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solidFill>
                  <a:srgbClr val="FF0000"/>
                </a:solidFill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0,97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solidFill>
                  <a:srgbClr val="FF0000"/>
                </a:solidFill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teplota (°C)		30°C-300°C</a:t>
            </a:r>
            <a:r>
              <a:rPr lang="cs-CZ" sz="800" b="0" i="0" dirty="0">
                <a:effectLst/>
                <a:latin typeface="Google Sans"/>
              </a:rPr>
              <a:t>*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5 základních programů + 2 speciální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Statický, Víceúrovňové pečení,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Gratinování (Gril + ventilátor), </a:t>
            </a:r>
            <a:r>
              <a:rPr lang="cs-CZ" altLang="cs-CZ" sz="800" b="1" dirty="0">
                <a:latin typeface="Arial" charset="0"/>
              </a:rPr>
              <a:t>Speciální programy</a:t>
            </a:r>
            <a:r>
              <a:rPr lang="cs-CZ" altLang="cs-CZ" sz="800" dirty="0">
                <a:latin typeface="Arial" charset="0"/>
              </a:rPr>
              <a:t>: Pizza, Jolly</a:t>
            </a:r>
            <a:r>
              <a:rPr lang="cs-CZ" sz="800" b="0" i="0" dirty="0">
                <a:effectLst/>
                <a:latin typeface="Google Sans"/>
              </a:rPr>
              <a:t>**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Další</a:t>
            </a:r>
            <a:r>
              <a:rPr lang="cs-CZ" altLang="cs-CZ" sz="800" dirty="0">
                <a:latin typeface="Arial" charset="0"/>
              </a:rPr>
              <a:t>: Maso, Ryby, Zelenina, H20 čištění, Wifi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sz="800" b="0" i="0" dirty="0">
                <a:effectLst/>
                <a:latin typeface="Google Sans"/>
              </a:rPr>
              <a:t>**</a:t>
            </a:r>
            <a:r>
              <a:rPr lang="cs-CZ" altLang="cs-CZ" sz="800" b="1" dirty="0">
                <a:latin typeface="Arial" charset="0"/>
              </a:rPr>
              <a:t>Jolly</a:t>
            </a:r>
            <a:r>
              <a:rPr lang="cs-CZ" altLang="cs-CZ" sz="800" dirty="0">
                <a:latin typeface="Arial" charset="0"/>
              </a:rPr>
              <a:t> - Přidejte do přednastaveného seznamu funkcí svou oblíbenou funkci, kterou ještě nemáte v troubě. Můžete ji nakonfigurovat pomocí aplikace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sz="800" b="0" i="0" dirty="0">
                <a:effectLst/>
                <a:latin typeface="Google Sans"/>
              </a:rPr>
              <a:t>*</a:t>
            </a:r>
            <a:r>
              <a:rPr lang="cs-CZ" altLang="cs-CZ" sz="800" dirty="0">
                <a:latin typeface="Arial" charset="0"/>
              </a:rPr>
              <a:t>Teplota 300°C pouze pro program Pizza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latin typeface="Arial" charset="0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Easy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Steam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- </a:t>
            </a:r>
            <a:r>
              <a:rPr lang="pt-BR" sz="800" dirty="0">
                <a:latin typeface="Arial" charset="0"/>
              </a:rPr>
              <a:t>parní asistence se aktivuje v různých konfiguracích s topnými tělesy</a:t>
            </a:r>
            <a:r>
              <a:rPr lang="cs-CZ" sz="800" dirty="0">
                <a:latin typeface="Arial" charset="0"/>
              </a:rPr>
              <a:t> (200 ml)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 možnost 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a ovládání na dálku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OTA (Standard) </a:t>
            </a:r>
            <a:r>
              <a:rPr lang="cs-CZ" altLang="cs-CZ" sz="800" dirty="0">
                <a:latin typeface="Arial" charset="0"/>
              </a:rPr>
              <a:t>- Pomocí tohoto typu aktualizace mohu upravit pouze konkrétní část softwaru, která spravuje programy vaření a jejich nastavení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Hydrolytické čištění </a:t>
            </a:r>
            <a:r>
              <a:rPr lang="cs-CZ" altLang="cs-CZ" sz="800" dirty="0">
                <a:latin typeface="Arial" charset="0"/>
                <a:cs typeface="+mn-cs"/>
              </a:rPr>
              <a:t>– rychlé parní čištění za 90 min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6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postranní pojezdy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Ovládání ID Superior </a:t>
            </a:r>
            <a:r>
              <a:rPr lang="cs-CZ" altLang="cs-CZ" sz="800" dirty="0">
                <a:latin typeface="Arial" charset="0"/>
              </a:rPr>
              <a:t>- Dotykové ovládání (Basic UX) + </a:t>
            </a:r>
            <a:r>
              <a:rPr lang="cs-CZ" altLang="cs-CZ" sz="800" dirty="0" err="1">
                <a:latin typeface="Arial" charset="0"/>
              </a:rPr>
              <a:t>PushPull</a:t>
            </a:r>
            <a:r>
              <a:rPr lang="cs-CZ" altLang="cs-CZ" sz="800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latin typeface="Arial" charset="0"/>
              </a:rPr>
              <a:t>(Dálkové ovládání, Osvětlení, Nastavení času a teploty, Rychlý předehřev)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SoftClose</a:t>
            </a:r>
            <a:r>
              <a:rPr lang="cs-CZ" altLang="cs-CZ" sz="800" dirty="0">
                <a:latin typeface="Arial" charset="0"/>
              </a:rPr>
              <a:t> – tlumené dovírání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osvětlení v horní části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33704153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8059019101903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32,3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34,1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687785" y="121622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65178" y="1976923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207" y="1164987"/>
            <a:ext cx="589760" cy="62624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469" y="1891191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7190" y="2586649"/>
            <a:ext cx="618316" cy="577471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27653" y="2749893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H20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48369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20 mm</a:t>
            </a:r>
            <a:r>
              <a:rPr lang="cs-CZ" sz="800" dirty="0">
                <a:solidFill>
                  <a:srgbClr val="FF0000"/>
                </a:solidFill>
                <a:latin typeface="Arial" charset="0"/>
              </a:rPr>
              <a:t>		 		</a:t>
            </a:r>
          </a:p>
          <a:p>
            <a:pPr>
              <a:spcBef>
                <a:spcPct val="0"/>
              </a:spcBef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			</a:t>
            </a:r>
          </a:p>
          <a:p>
            <a:pPr>
              <a:spcBef>
                <a:spcPct val="0"/>
              </a:spcBef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rošt 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5202961-5237-8F9D-4EED-F3FDD8F0FF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8056" y="1076066"/>
            <a:ext cx="2314686" cy="229672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B473CFC-83DF-F6CA-5A09-5F4EA12CAC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7261" y="3384601"/>
            <a:ext cx="1550243" cy="155996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359A981-347D-3CAE-102A-A75BD0DD01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2644" y="3441287"/>
            <a:ext cx="1212301" cy="150339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AAD73A4B-69C7-A4F0-D1E3-148D3B5F2E32}"/>
              </a:ext>
            </a:extLst>
          </p:cNvPr>
          <p:cNvSpPr txBox="1"/>
          <p:nvPr/>
        </p:nvSpPr>
        <p:spPr>
          <a:xfrm>
            <a:off x="4778614" y="341843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asistence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59A39AB9-096B-FC02-5308-E56A900C66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50244" y="3326214"/>
            <a:ext cx="527983" cy="53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2643</TotalTime>
  <Words>412</Words>
  <Application>Microsoft Office PowerPoint</Application>
  <PresentationFormat>Předvádění na obrazovce (4:3)</PresentationFormat>
  <Paragraphs>54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Google Sans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345</cp:revision>
  <cp:lastPrinted>2021-09-06T12:40:04Z</cp:lastPrinted>
  <dcterms:created xsi:type="dcterms:W3CDTF">2015-07-16T11:02:07Z</dcterms:created>
  <dcterms:modified xsi:type="dcterms:W3CDTF">2024-11-19T09:15:44Z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