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30.05.2023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30.05.2023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30.05.2023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30.05.2023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30.05.2023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30.05.2023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30.05.2023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30.05.2023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30.05.2023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=""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30.05.2023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30.05.2023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30.05.2023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HCR3818ENMM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stojící chladnička </a:t>
            </a:r>
            <a:r>
              <a:rPr lang="cs-CZ" altLang="cs-CZ" sz="1400" dirty="0" smtClean="0">
                <a:solidFill>
                  <a:srgbClr val="4472C4"/>
                </a:solidFill>
                <a:latin typeface="Arial" charset="0"/>
              </a:rPr>
              <a:t>Cube 83 Series 3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Total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No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Frost Air Surround,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Invertorový kompresor se zárukou 12 let,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LED,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otykový displej, Rychlé mrazení a chlazení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908720"/>
            <a:ext cx="3978776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E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467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311/156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0,794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290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10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10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SN </a:t>
            </a:r>
            <a:r>
              <a:rPr lang="cs-CZ" altLang="cs-CZ" sz="800" dirty="0">
                <a:latin typeface="Arial" charset="0"/>
              </a:rPr>
              <a:t>- </a:t>
            </a:r>
            <a:r>
              <a:rPr lang="cs-CZ" altLang="cs-CZ" sz="800" dirty="0" smtClean="0">
                <a:latin typeface="Arial" charset="0"/>
              </a:rPr>
              <a:t>T  10°- 43°C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</a:t>
            </a:r>
            <a:r>
              <a:rPr lang="cs-CZ" altLang="cs-CZ" sz="800" dirty="0" smtClean="0">
                <a:latin typeface="Arial" charset="0"/>
              </a:rPr>
              <a:t>F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Invertorový </a:t>
            </a:r>
            <a:r>
              <a:rPr lang="cs-CZ" altLang="cs-CZ" sz="800" b="1" dirty="0">
                <a:latin typeface="Arial" charset="0"/>
              </a:rPr>
              <a:t>kompresor – tichý a energeticky úsporný chod  </a:t>
            </a:r>
            <a:r>
              <a:rPr lang="cs-CZ" altLang="cs-CZ" sz="800" b="1" dirty="0" smtClean="0">
                <a:latin typeface="Arial" charset="0"/>
              </a:rPr>
              <a:t>                   s prodlouženou </a:t>
            </a:r>
            <a:r>
              <a:rPr lang="cs-CZ" altLang="cs-CZ" sz="800" b="1" dirty="0">
                <a:latin typeface="Arial" charset="0"/>
              </a:rPr>
              <a:t>zárukou 12 let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Total No Frost Air Surround – beznámrazová technologie mrazení,       šetrná a rovnoměrná distribuce chladného vzduchu bez přímého vyfoukávání uchová jídlo déle čerstvé, s možností umístění kamkoliv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Dva chladící okruhy; Funkce Rychlé chlazení, Rychlé mrazení, Dovolená, Auto nastavení, Dětská pojistka, Stand by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Elektronické </a:t>
            </a:r>
            <a:r>
              <a:rPr lang="cs-CZ" altLang="cs-CZ" sz="800" dirty="0">
                <a:latin typeface="Arial" charset="0"/>
              </a:rPr>
              <a:t>ovládání teploty </a:t>
            </a:r>
            <a:r>
              <a:rPr lang="cs-CZ" altLang="cs-CZ" sz="800" dirty="0" smtClean="0">
                <a:latin typeface="Arial" charset="0"/>
              </a:rPr>
              <a:t>+1 až +9°C chladnička / -14 až </a:t>
            </a:r>
            <a:r>
              <a:rPr lang="cs-CZ" altLang="cs-CZ" sz="800" dirty="0">
                <a:latin typeface="Arial" charset="0"/>
              </a:rPr>
              <a:t>-</a:t>
            </a:r>
            <a:r>
              <a:rPr lang="cs-CZ" altLang="cs-CZ" sz="800" dirty="0" smtClean="0">
                <a:latin typeface="Arial" charset="0"/>
              </a:rPr>
              <a:t>24°C 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Externí dotykový displej na </a:t>
            </a:r>
            <a:r>
              <a:rPr lang="cs-CZ" altLang="cs-CZ" sz="800" dirty="0" smtClean="0">
                <a:latin typeface="Arial" charset="0"/>
              </a:rPr>
              <a:t>dvířkách; Automatické odmrazování chladničky i mrazáku; Akustický </a:t>
            </a:r>
            <a:r>
              <a:rPr lang="cs-CZ" altLang="cs-CZ" sz="800" dirty="0">
                <a:latin typeface="Arial" charset="0"/>
              </a:rPr>
              <a:t>signál otevřených dvířek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Chladnička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2 +1  skleněné police / 6 přihrádek </a:t>
            </a:r>
            <a:r>
              <a:rPr lang="cs-CZ" altLang="cs-CZ" sz="800" dirty="0">
                <a:latin typeface="Arial" charset="0"/>
              </a:rPr>
              <a:t>ve </a:t>
            </a:r>
            <a:r>
              <a:rPr lang="cs-CZ" altLang="cs-CZ" sz="800" dirty="0" smtClean="0">
                <a:latin typeface="Arial" charset="0"/>
              </a:rPr>
              <a:t>dveřích / 2 zásuvky na zeleninu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4 + 2 zásuvky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 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Osvětlení </a:t>
            </a:r>
            <a:r>
              <a:rPr lang="cs-CZ" altLang="cs-CZ" sz="800" b="1" dirty="0" smtClean="0">
                <a:latin typeface="Arial" charset="0"/>
              </a:rPr>
              <a:t>LED / </a:t>
            </a:r>
            <a:r>
              <a:rPr lang="cs-CZ" altLang="cs-CZ" sz="800" dirty="0" smtClean="0">
                <a:latin typeface="Arial" charset="0"/>
              </a:rPr>
              <a:t>Integrované madlo / 2 </a:t>
            </a:r>
            <a:r>
              <a:rPr lang="cs-CZ" altLang="cs-CZ" sz="800" dirty="0">
                <a:latin typeface="Arial" charset="0"/>
              </a:rPr>
              <a:t>nastavitelné </a:t>
            </a:r>
            <a:r>
              <a:rPr lang="cs-CZ" altLang="cs-CZ" sz="800" dirty="0" smtClean="0">
                <a:latin typeface="Arial" charset="0"/>
              </a:rPr>
              <a:t>nožičky; 2 kolečka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34005265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6901018083198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Platinově stříbrná 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1815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830 x 650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1920 x 892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709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94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6699057" y="1144512"/>
            <a:ext cx="90685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181,5</a:t>
            </a:r>
          </a:p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endParaRPr lang="cs-CZ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7"/>
          <a:stretch/>
        </p:blipFill>
        <p:spPr>
          <a:xfrm>
            <a:off x="7533903" y="1216592"/>
            <a:ext cx="143944" cy="648000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="" xmlns:xdr="http://schemas.openxmlformats.org/drawingml/2006/spreadsheetDrawing" xmlns:a16="http://schemas.microsoft.com/office/drawing/2014/main" xmlns:lc="http://schemas.openxmlformats.org/drawingml/2006/lockedCanvas" id="{71B340DF-2DCF-4E22-A2E4-C532E6A47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7547" y="1082988"/>
            <a:ext cx="684000" cy="682167"/>
          </a:xfrm>
          <a:prstGeom prst="rect">
            <a:avLst/>
          </a:prstGeom>
        </p:spPr>
      </p:pic>
      <p:sp>
        <p:nvSpPr>
          <p:cNvPr id="22" name="TextovéPole 21"/>
          <p:cNvSpPr txBox="1"/>
          <p:nvPr/>
        </p:nvSpPr>
        <p:spPr>
          <a:xfrm>
            <a:off x="4800951" y="2099927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Total No Frost Air Surround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4778244" y="1103886"/>
            <a:ext cx="914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Zdarma prodloužená záruka 12 let na invertorový kompresor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2682" y="1091772"/>
            <a:ext cx="720000" cy="720000"/>
          </a:xfrm>
          <a:prstGeom prst="rect">
            <a:avLst/>
          </a:prstGeom>
        </p:spPr>
      </p:pic>
      <p:sp>
        <p:nvSpPr>
          <p:cNvPr id="36" name="TextovéPole 35"/>
          <p:cNvSpPr txBox="1"/>
          <p:nvPr/>
        </p:nvSpPr>
        <p:spPr>
          <a:xfrm>
            <a:off x="4737682" y="2941368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Dotykový displej na dvířkách pro ovládání teploty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4778244" y="4038940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Úsporné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 s postupným rozsvěcením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005" y="3909592"/>
            <a:ext cx="720000" cy="720000"/>
          </a:xfrm>
          <a:prstGeom prst="rect">
            <a:avLst/>
          </a:prstGeom>
        </p:spPr>
      </p:pic>
      <p:pic>
        <p:nvPicPr>
          <p:cNvPr id="39" name="Obrázek 3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9" t="5251" r="2651" b="9475"/>
          <a:stretch/>
        </p:blipFill>
        <p:spPr>
          <a:xfrm>
            <a:off x="4042023" y="2807923"/>
            <a:ext cx="720000" cy="719999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4" t="6951" r="3893" b="5900"/>
          <a:stretch/>
        </p:blipFill>
        <p:spPr>
          <a:xfrm>
            <a:off x="6967845" y="3381250"/>
            <a:ext cx="1297651" cy="1607538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8" t="6951" r="16148" b="6951"/>
          <a:stretch/>
        </p:blipFill>
        <p:spPr>
          <a:xfrm>
            <a:off x="5676461" y="1819868"/>
            <a:ext cx="1313309" cy="2692283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412569" y="897309"/>
            <a:ext cx="706388" cy="69269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3571" y="1827691"/>
            <a:ext cx="776780" cy="155355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2" name="Obrázek 4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003" y="1931895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schemas.microsoft.com/office/2006/documentManagement/types"/>
    <ds:schemaRef ds:uri="a09af93a-bc92-4cce-8ba3-c8fdbed82e22"/>
    <ds:schemaRef ds:uri="http://purl.org/dc/elements/1.1/"/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2265</TotalTime>
  <Words>73</Words>
  <Application>Microsoft Office PowerPoint</Application>
  <PresentationFormat>Předvádění na obrazovce (4:3)</PresentationFormat>
  <Paragraphs>51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272</cp:revision>
  <cp:lastPrinted>2016-05-31T13:00:02Z</cp:lastPrinted>
  <dcterms:created xsi:type="dcterms:W3CDTF">2015-07-16T11:02:07Z</dcterms:created>
  <dcterms:modified xsi:type="dcterms:W3CDTF">2023-05-30T11:49:39Z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