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28.02.2022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28.02.2022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jp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2400" b="1" dirty="0" smtClean="0">
                <a:solidFill>
                  <a:srgbClr val="0093CE"/>
                </a:solidFill>
                <a:latin typeface="Arial" charset="0"/>
              </a:rPr>
              <a:t>CCE7T618EX</a:t>
            </a:r>
            <a:endParaRPr lang="cs-CZ" altLang="cs-CZ" sz="2400" b="1" dirty="0" smtClean="0">
              <a:solidFill>
                <a:srgbClr val="0093CE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Kombinovaná chladnička Fresco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Total No Frost Circle+, dotykový displej, rychlé mrazení a chlazení, Cool Box s regulací vlhkosti, LED osvětlení, držák na víno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341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222/119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0,701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256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5,4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Klimatická </a:t>
            </a:r>
            <a:r>
              <a:rPr lang="cs-CZ" altLang="cs-CZ" sz="800" dirty="0">
                <a:latin typeface="Arial" charset="0"/>
              </a:rPr>
              <a:t>třída			</a:t>
            </a:r>
            <a:r>
              <a:rPr lang="cs-CZ" altLang="cs-CZ" sz="800" dirty="0" smtClean="0">
                <a:latin typeface="Arial" charset="0"/>
              </a:rPr>
              <a:t>N </a:t>
            </a:r>
            <a:r>
              <a:rPr lang="cs-CZ" altLang="cs-CZ" sz="800" dirty="0">
                <a:latin typeface="Arial" charset="0"/>
              </a:rPr>
              <a:t>- ST </a:t>
            </a:r>
            <a:r>
              <a:rPr lang="cs-CZ" altLang="cs-CZ" sz="800" dirty="0" smtClean="0">
                <a:latin typeface="Arial" charset="0"/>
              </a:rPr>
              <a:t>16°- </a:t>
            </a:r>
            <a:r>
              <a:rPr lang="cs-CZ" altLang="cs-CZ" sz="800" dirty="0">
                <a:latin typeface="Arial" charset="0"/>
              </a:rPr>
              <a:t>38°C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F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Wifi konektivita – možnost ovládat chladničku na dálku a využívat doplňkový obsah pomocí aplikace hOn (např. Food Locator, Smart Drink Assistant, 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Total No Frost Circle+ – beznámrazová </a:t>
            </a:r>
            <a:r>
              <a:rPr lang="cs-CZ" altLang="cs-CZ" sz="800" b="1" dirty="0">
                <a:latin typeface="Arial" charset="0"/>
              </a:rPr>
              <a:t>technologie </a:t>
            </a:r>
            <a:r>
              <a:rPr lang="cs-CZ" altLang="cs-CZ" sz="800" b="1" dirty="0" smtClean="0">
                <a:latin typeface="Arial" charset="0"/>
              </a:rPr>
              <a:t>chlazení v chladničce i mrazáku s rovnoměrnou distribucí chladného vzduchu v jednotlivých úrovních         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Externí dotykový displej na dvířkách chladničky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Elektronický termostat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Funkce Rychlé chlazení, Rychlé mrazení, Dovolená, Eco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Akustický signál otevřených dveří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</a:t>
            </a:r>
            <a:r>
              <a:rPr lang="cs-CZ" altLang="cs-CZ" sz="800" dirty="0" smtClean="0">
                <a:latin typeface="Arial" charset="0"/>
              </a:rPr>
              <a:t>+ 1 skleněné police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5 přihrádek ve </a:t>
            </a:r>
            <a:r>
              <a:rPr lang="cs-CZ" altLang="cs-CZ" sz="800" dirty="0">
                <a:latin typeface="Arial" charset="0"/>
              </a:rPr>
              <a:t>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1</a:t>
            </a:r>
            <a:r>
              <a:rPr lang="cs-CZ" altLang="cs-CZ" sz="800" b="1" dirty="0" smtClean="0">
                <a:latin typeface="Arial" charset="0"/>
              </a:rPr>
              <a:t>x Cool Box </a:t>
            </a:r>
            <a:r>
              <a:rPr lang="cs-CZ" altLang="cs-CZ" sz="800" b="1" dirty="0">
                <a:latin typeface="Arial" charset="0"/>
              </a:rPr>
              <a:t>- zásuvka na ovoce a </a:t>
            </a:r>
            <a:r>
              <a:rPr lang="cs-CZ" altLang="cs-CZ" sz="800" b="1" dirty="0" smtClean="0">
                <a:latin typeface="Arial" charset="0"/>
              </a:rPr>
              <a:t>zeleninu s mechanickou regulací vlhkosti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1x zásuvka na maso a sýry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Držák na víno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Držák na vajíčka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</a:t>
            </a:r>
            <a:r>
              <a:rPr lang="cs-CZ" altLang="cs-CZ" sz="800" dirty="0">
                <a:latin typeface="Arial" charset="0"/>
              </a:rPr>
              <a:t>plastové </a:t>
            </a:r>
            <a:r>
              <a:rPr lang="cs-CZ" altLang="cs-CZ" sz="800" dirty="0" smtClean="0">
                <a:latin typeface="Arial" charset="0"/>
              </a:rPr>
              <a:t>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Osvětlení LED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Výměnný 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2 </a:t>
            </a:r>
            <a:r>
              <a:rPr lang="cs-CZ" altLang="cs-CZ" sz="800" dirty="0">
                <a:latin typeface="Arial" charset="0"/>
              </a:rPr>
              <a:t>nastavitelné </a:t>
            </a:r>
            <a:r>
              <a:rPr lang="cs-CZ" altLang="cs-CZ" sz="800" dirty="0" smtClean="0">
                <a:latin typeface="Arial" charset="0"/>
              </a:rPr>
              <a:t>nožičky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71343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256490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263691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Externí dotykový displej             s funkcemi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34004863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8059019035840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63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1897 x 655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Ovál 23"/>
          <p:cNvSpPr/>
          <p:nvPr/>
        </p:nvSpPr>
        <p:spPr>
          <a:xfrm>
            <a:off x="4860032" y="414908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860032" y="4221088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zásuvka  na zeleninu s regulací vlhkosti</a:t>
            </a:r>
          </a:p>
        </p:txBody>
      </p:sp>
      <p:sp>
        <p:nvSpPr>
          <p:cNvPr id="49" name="Ovál 48"/>
          <p:cNvSpPr/>
          <p:nvPr/>
        </p:nvSpPr>
        <p:spPr>
          <a:xfrm>
            <a:off x="4860032" y="177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8884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chlazení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27" y="907258"/>
            <a:ext cx="648000" cy="648000"/>
          </a:xfrm>
          <a:prstGeom prst="rect">
            <a:avLst/>
          </a:prstGeom>
        </p:spPr>
      </p:pic>
      <p:sp>
        <p:nvSpPr>
          <p:cNvPr id="47" name="Obdélník 46"/>
          <p:cNvSpPr/>
          <p:nvPr/>
        </p:nvSpPr>
        <p:spPr>
          <a:xfrm>
            <a:off x="5724119" y="979266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</a:t>
            </a:r>
            <a:endParaRPr lang="cs-CZ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36" name="Ovál 35"/>
          <p:cNvSpPr/>
          <p:nvPr/>
        </p:nvSpPr>
        <p:spPr>
          <a:xfrm>
            <a:off x="4860032" y="494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88024" y="508510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Antibakteriálně ošetřené těsnění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dvířek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Ovál 38"/>
          <p:cNvSpPr/>
          <p:nvPr/>
        </p:nvSpPr>
        <p:spPr>
          <a:xfrm>
            <a:off x="4860032" y="57332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88024" y="5805264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 Locator v aplikaci hON s doporučením umístění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jídla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Ovál 51"/>
          <p:cNvSpPr/>
          <p:nvPr/>
        </p:nvSpPr>
        <p:spPr>
          <a:xfrm>
            <a:off x="4879255" y="9893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4807247" y="992922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pic>
        <p:nvPicPr>
          <p:cNvPr id="55" name="Obrázek 5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605" y="1088809"/>
            <a:ext cx="648000" cy="65232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130" y="1772816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364" y="2571343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370" y="3350553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sp>
        <p:nvSpPr>
          <p:cNvPr id="56" name="Ovál 55"/>
          <p:cNvSpPr/>
          <p:nvPr/>
        </p:nvSpPr>
        <p:spPr>
          <a:xfrm>
            <a:off x="4866204" y="335707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7" name="TextovéPole 56"/>
          <p:cNvSpPr txBox="1"/>
          <p:nvPr/>
        </p:nvSpPr>
        <p:spPr>
          <a:xfrm>
            <a:off x="4794196" y="350108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 na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stropě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20" name="Obrázek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192" y="4149080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4924380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pic>
        <p:nvPicPr>
          <p:cNvPr id="23" name="Obrázek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130" y="5733256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6" r="-1" b="90210"/>
          <a:stretch/>
        </p:blipFill>
        <p:spPr>
          <a:xfrm>
            <a:off x="8244317" y="835056"/>
            <a:ext cx="728462" cy="67140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143" y="1560041"/>
            <a:ext cx="1039361" cy="20787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16" t="6950" r="29216" b="9050"/>
          <a:stretch/>
        </p:blipFill>
        <p:spPr>
          <a:xfrm>
            <a:off x="5724128" y="1474340"/>
            <a:ext cx="936289" cy="267511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9" t="6951" r="17339" b="8001"/>
          <a:stretch/>
        </p:blipFill>
        <p:spPr>
          <a:xfrm>
            <a:off x="6660232" y="2630653"/>
            <a:ext cx="1392042" cy="256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1495</TotalTime>
  <Words>88</Words>
  <Application>Microsoft Office PowerPoint</Application>
  <PresentationFormat>Předvádění na obrazovce (4:3)</PresentationFormat>
  <Paragraphs>65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182</cp:revision>
  <cp:lastPrinted>2016-05-31T13:00:02Z</cp:lastPrinted>
  <dcterms:created xsi:type="dcterms:W3CDTF">2015-07-16T11:02:07Z</dcterms:created>
  <dcterms:modified xsi:type="dcterms:W3CDTF">2022-02-28T14:18:50Z</dcterms:modified>
</cp:coreProperties>
</file>