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52" tIns="45377" rIns="90752" bIns="4537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752" tIns="45377" rIns="90752" bIns="45377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2" tIns="45377" rIns="90752" bIns="4537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752" tIns="45377" rIns="90752" bIns="4537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752" tIns="45377" rIns="90752" bIns="4537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5028"/>
          </a:xfrm>
          <a:prstGeom prst="rect">
            <a:avLst/>
          </a:prstGeom>
        </p:spPr>
        <p:txBody>
          <a:bodyPr vert="horz" lIns="90752" tIns="45377" rIns="90752" bIns="45377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HD90-A3Q397U1-S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Kondenzační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sušička s tepelným čerpadlem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X - SERIES 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Twin Turbo, Invertorový motor, i-Refresh Pro,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dotykový displej v CZ a SK, Hygienický, držák na boty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bavlna (kg) 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  <a:r>
              <a:rPr lang="cs-CZ" altLang="cs-CZ" sz="800" dirty="0" smtClean="0">
                <a:latin typeface="Arial" charset="0"/>
              </a:rPr>
              <a:t>+++ - 10 %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plná náplň (kWh) 	</a:t>
            </a:r>
            <a:r>
              <a:rPr lang="cs-CZ" altLang="cs-CZ" sz="800" dirty="0" smtClean="0">
                <a:latin typeface="Arial" charset="0"/>
              </a:rPr>
              <a:t>1,43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0,80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spotř. energie (kWh/rok)		</a:t>
            </a:r>
            <a:r>
              <a:rPr lang="cs-CZ" altLang="cs-CZ" sz="800" dirty="0" smtClean="0">
                <a:latin typeface="Arial" charset="0"/>
              </a:rPr>
              <a:t>174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sušení Program bavlna Do skříně plná náplň (min) 	</a:t>
            </a:r>
            <a:r>
              <a:rPr lang="cs-CZ" altLang="cs-CZ" sz="800" dirty="0" smtClean="0">
                <a:latin typeface="Arial" charset="0"/>
              </a:rPr>
              <a:t>208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sušení (dB(A))		</a:t>
            </a:r>
            <a:r>
              <a:rPr lang="cs-CZ" altLang="cs-CZ" sz="800" dirty="0" smtClean="0">
                <a:latin typeface="Arial" charset="0"/>
              </a:rPr>
              <a:t>61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</a:t>
            </a:r>
            <a:r>
              <a:rPr lang="cs-CZ" altLang="cs-CZ" sz="800" dirty="0" smtClean="0">
                <a:latin typeface="Arial" panose="020B0604020202020204" pitchFamily="34" charset="0"/>
              </a:rPr>
              <a:t>sušičky </a:t>
            </a:r>
            <a:r>
              <a:rPr lang="cs-CZ" altLang="cs-CZ" sz="800" dirty="0">
                <a:latin typeface="Arial" panose="020B0604020202020204" pitchFamily="34" charset="0"/>
              </a:rPr>
              <a:t>přes aplikaci hOn s </a:t>
            </a:r>
            <a:r>
              <a:rPr lang="cs-CZ" altLang="cs-CZ" sz="800" dirty="0" smtClean="0">
                <a:latin typeface="Arial" panose="020B0604020202020204" pitchFamily="34" charset="0"/>
              </a:rPr>
              <a:t>dalšími </a:t>
            </a:r>
            <a:r>
              <a:rPr lang="cs-CZ" altLang="cs-CZ" sz="800" dirty="0">
                <a:latin typeface="Arial" panose="020B0604020202020204" pitchFamily="34" charset="0"/>
              </a:rPr>
              <a:t>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Tepelné čerpadlo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Twin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turbo - dva nezávislé motory – 3 výhody: </a:t>
            </a:r>
            <a:r>
              <a:rPr lang="cs-CZ" altLang="cs-CZ" sz="800" dirty="0" smtClean="0">
                <a:latin typeface="Arial" panose="020B0604020202020204" pitchFamily="34" charset="0"/>
              </a:rPr>
              <a:t>nepřetržitý </a:t>
            </a:r>
            <a:r>
              <a:rPr lang="cs-CZ" altLang="cs-CZ" sz="800" dirty="0">
                <a:latin typeface="Arial" panose="020B0604020202020204" pitchFamily="34" charset="0"/>
              </a:rPr>
              <a:t>zpětný chod, </a:t>
            </a:r>
            <a:r>
              <a:rPr lang="cs-CZ" altLang="cs-CZ" sz="800" dirty="0" smtClean="0">
                <a:latin typeface="Arial" panose="020B0604020202020204" pitchFamily="34" charset="0"/>
              </a:rPr>
              <a:t>nezávislý </a:t>
            </a:r>
            <a:r>
              <a:rPr lang="cs-CZ" altLang="cs-CZ" sz="800" dirty="0">
                <a:latin typeface="Arial" panose="020B0604020202020204" pitchFamily="34" charset="0"/>
              </a:rPr>
              <a:t>motor </a:t>
            </a:r>
            <a:r>
              <a:rPr lang="cs-CZ" altLang="cs-CZ" sz="800" dirty="0" smtClean="0">
                <a:latin typeface="Arial" panose="020B0604020202020204" pitchFamily="34" charset="0"/>
              </a:rPr>
              <a:t>ventilátoru, inovativní design </a:t>
            </a:r>
            <a:r>
              <a:rPr lang="cs-CZ" altLang="cs-CZ" sz="800" dirty="0">
                <a:latin typeface="Arial" panose="020B0604020202020204" pitchFamily="34" charset="0"/>
              </a:rPr>
              <a:t>pro sušení </a:t>
            </a:r>
            <a:r>
              <a:rPr lang="cs-CZ" altLang="cs-CZ" sz="800" dirty="0" smtClean="0">
                <a:latin typeface="Arial" panose="020B0604020202020204" pitchFamily="34" charset="0"/>
              </a:rPr>
              <a:t>na držáku </a:t>
            </a:r>
          </a:p>
          <a:p>
            <a:pPr>
              <a:spcBef>
                <a:spcPct val="0"/>
              </a:spcBef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Ultra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Reverse Drum - obousměrné otáčení bubnu 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zamotání prádla a pro rovnoměrnou distribuci teplého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vzduchu</a:t>
            </a:r>
            <a:endParaRPr lang="cs-CZ" altLang="cs-CZ" sz="800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– nízká spotřeba energie a hlučnost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šetrný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prodloužit dobu sušení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úrovně senzorového sušení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suché, Připraveno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uložení do skříně, Připraveno k oblečení, Připraveno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žehlení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i-Refresh Pro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ultrazvuková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technologie k vytvoření mikropáry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 odstranění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pachů, sterilizaci tkanin a redukci záhybů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použitím destilované vody 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Flexi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úrovní rychlosti proudění vzduchu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Hygienický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ničí 99 % bakterií, roztočů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virů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při vysoké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teplotě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17 programů: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Eco, Smart AI, Košile, Bavlna, Syntetika, Jemné, Ručníky, Dětské, Sportovní, Objemné, Časovač, Rychlý 30‘, Outdoor, Vlna, Přikrývky, Ohřátí, Noční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Flexi Air (Proměnlivý vzduch), i-Refresh Pro, Hygienický, Oblíbený, Wifi, Proti pomačkání, Teplota, Úroveň vysušení (4),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Připomínka žehlení, Odložený start programu, Nastavení, Dětský zámek, Kontrolka zvuková signalizace (možnost vypnout),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Kontrolka čištění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filtru, Kontrolka vyprázdnění nádrže na vodu, 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displej v CZ i SK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jazyce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126 l;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Nerez; Buben s obousměrným otáčením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R134a; Tříúrovňový filtr; Možnost otočení směru otevírání dvířek;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sušení  jemných tkanin a bot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4869160"/>
            <a:ext cx="3206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31102816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6921081599822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Bílá s černými dvířky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a chromovanou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703639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tichý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61 dB(A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707141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sušení +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3769367"/>
            <a:ext cx="1029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Twin Turbo - Tepelné čerpadlo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šetrné sušení í +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nezávislý motor ventilátoru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0032" y="2708920"/>
            <a:ext cx="931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Pro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ultrazvuková technologie mikropáry odstraňuje pachy, pomačkání a sterilizuje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895882" y="2060848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sučení dle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potřeby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445304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494928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381161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2" y="4687568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8000" r="19551" b="5901"/>
          <a:stretch/>
        </p:blipFill>
        <p:spPr>
          <a:xfrm>
            <a:off x="5826058" y="1888277"/>
            <a:ext cx="1986368" cy="2808313"/>
          </a:xfrm>
          <a:prstGeom prst="rect">
            <a:avLst/>
          </a:prstGeom>
        </p:spPr>
      </p:pic>
      <p:sp>
        <p:nvSpPr>
          <p:cNvPr id="21" name="Pětiúhelník 20"/>
          <p:cNvSpPr/>
          <p:nvPr/>
        </p:nvSpPr>
        <p:spPr>
          <a:xfrm>
            <a:off x="5851456" y="14269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A+++ 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5752013" y="1097953"/>
            <a:ext cx="34740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je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A+++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4854192" y="1157843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08297" y="1138372"/>
            <a:ext cx="733246" cy="74187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20" y="2918806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14" y="206084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purl.org/dc/dcmitype/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4af0723-3826-4aee-ba08-906e8dce304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130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341</cp:revision>
  <cp:lastPrinted>2022-09-13T10:06:02Z</cp:lastPrinted>
  <dcterms:created xsi:type="dcterms:W3CDTF">2015-07-16T11:02:07Z</dcterms:created>
  <dcterms:modified xsi:type="dcterms:W3CDTF">2025-02-20T15:18:19Z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